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91" r:id="rId9"/>
    <p:sldId id="293" r:id="rId10"/>
    <p:sldId id="292" r:id="rId11"/>
    <p:sldId id="277" r:id="rId12"/>
    <p:sldId id="289" r:id="rId13"/>
    <p:sldId id="278" r:id="rId14"/>
    <p:sldId id="279" r:id="rId15"/>
    <p:sldId id="280" r:id="rId16"/>
    <p:sldId id="281" r:id="rId17"/>
    <p:sldId id="282" r:id="rId18"/>
    <p:sldId id="284" r:id="rId19"/>
    <p:sldId id="283" r:id="rId20"/>
    <p:sldId id="285" r:id="rId21"/>
    <p:sldId id="290" r:id="rId22"/>
    <p:sldId id="286" r:id="rId23"/>
    <p:sldId id="287" r:id="rId24"/>
    <p:sldId id="288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나눔고딕" panose="020B0600000101010101" charset="-127"/>
      <p:regular r:id="rId28"/>
      <p:bold r:id="rId29"/>
    </p:embeddedFont>
    <p:embeddedFont>
      <p:font typeface="a옛날목욕탕B" panose="02020600000000000000" pitchFamily="18" charset="-127"/>
      <p:regular r:id="rId30"/>
    </p:embeddedFont>
    <p:embeddedFont>
      <p:font typeface="한컴 바겐세일 B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791326" y="341380"/>
            <a:ext cx="9132450" cy="6333741"/>
          </a:xfrm>
          <a:custGeom>
            <a:avLst/>
            <a:gdLst>
              <a:gd name="connsiteX0" fmla="*/ 8368764 w 8692896"/>
              <a:gd name="connsiteY0" fmla="*/ 69693 h 6333741"/>
              <a:gd name="connsiteX1" fmla="*/ 8505122 w 8692896"/>
              <a:gd name="connsiteY1" fmla="*/ 272232 h 6333741"/>
              <a:gd name="connsiteX2" fmla="*/ 8641479 w 8692896"/>
              <a:gd name="connsiteY2" fmla="*/ 69695 h 6333741"/>
              <a:gd name="connsiteX3" fmla="*/ 8692896 w 8692896"/>
              <a:gd name="connsiteY3" fmla="*/ 146067 h 6333741"/>
              <a:gd name="connsiteX4" fmla="*/ 8692896 w 8692896"/>
              <a:gd name="connsiteY4" fmla="*/ 6333741 h 6333741"/>
              <a:gd name="connsiteX5" fmla="*/ 0 w 8692896"/>
              <a:gd name="connsiteY5" fmla="*/ 6333741 h 6333741"/>
              <a:gd name="connsiteX6" fmla="*/ 0 w 8692896"/>
              <a:gd name="connsiteY6" fmla="*/ 196640 h 6333741"/>
              <a:gd name="connsiteX7" fmla="*/ 50897 w 8692896"/>
              <a:gd name="connsiteY7" fmla="*/ 272236 h 6333741"/>
              <a:gd name="connsiteX8" fmla="*/ 187256 w 8692896"/>
              <a:gd name="connsiteY8" fmla="*/ 69697 h 6333741"/>
              <a:gd name="connsiteX9" fmla="*/ 323612 w 8692896"/>
              <a:gd name="connsiteY9" fmla="*/ 272235 h 6333741"/>
              <a:gd name="connsiteX10" fmla="*/ 459971 w 8692896"/>
              <a:gd name="connsiteY10" fmla="*/ 69696 h 6333741"/>
              <a:gd name="connsiteX11" fmla="*/ 596329 w 8692896"/>
              <a:gd name="connsiteY11" fmla="*/ 272235 h 6333741"/>
              <a:gd name="connsiteX12" fmla="*/ 732688 w 8692896"/>
              <a:gd name="connsiteY12" fmla="*/ 69696 h 6333741"/>
              <a:gd name="connsiteX13" fmla="*/ 869046 w 8692896"/>
              <a:gd name="connsiteY13" fmla="*/ 272235 h 6333741"/>
              <a:gd name="connsiteX14" fmla="*/ 1005405 w 8692896"/>
              <a:gd name="connsiteY14" fmla="*/ 69696 h 6333741"/>
              <a:gd name="connsiteX15" fmla="*/ 1141763 w 8692896"/>
              <a:gd name="connsiteY15" fmla="*/ 272235 h 6333741"/>
              <a:gd name="connsiteX16" fmla="*/ 1278122 w 8692896"/>
              <a:gd name="connsiteY16" fmla="*/ 69696 h 6333741"/>
              <a:gd name="connsiteX17" fmla="*/ 1414480 w 8692896"/>
              <a:gd name="connsiteY17" fmla="*/ 272235 h 6333741"/>
              <a:gd name="connsiteX18" fmla="*/ 1550839 w 8692896"/>
              <a:gd name="connsiteY18" fmla="*/ 69696 h 6333741"/>
              <a:gd name="connsiteX19" fmla="*/ 1687197 w 8692896"/>
              <a:gd name="connsiteY19" fmla="*/ 272236 h 6333741"/>
              <a:gd name="connsiteX20" fmla="*/ 1823556 w 8692896"/>
              <a:gd name="connsiteY20" fmla="*/ 69696 h 6333741"/>
              <a:gd name="connsiteX21" fmla="*/ 1959914 w 8692896"/>
              <a:gd name="connsiteY21" fmla="*/ 272235 h 6333741"/>
              <a:gd name="connsiteX22" fmla="*/ 2096273 w 8692896"/>
              <a:gd name="connsiteY22" fmla="*/ 69696 h 6333741"/>
              <a:gd name="connsiteX23" fmla="*/ 2232631 w 8692896"/>
              <a:gd name="connsiteY23" fmla="*/ 272234 h 6333741"/>
              <a:gd name="connsiteX24" fmla="*/ 2368990 w 8692896"/>
              <a:gd name="connsiteY24" fmla="*/ 69695 h 6333741"/>
              <a:gd name="connsiteX25" fmla="*/ 2505348 w 8692896"/>
              <a:gd name="connsiteY25" fmla="*/ 272234 h 6333741"/>
              <a:gd name="connsiteX26" fmla="*/ 2641707 w 8692896"/>
              <a:gd name="connsiteY26" fmla="*/ 69695 h 6333741"/>
              <a:gd name="connsiteX27" fmla="*/ 2778065 w 8692896"/>
              <a:gd name="connsiteY27" fmla="*/ 272234 h 6333741"/>
              <a:gd name="connsiteX28" fmla="*/ 2914424 w 8692896"/>
              <a:gd name="connsiteY28" fmla="*/ 69695 h 6333741"/>
              <a:gd name="connsiteX29" fmla="*/ 3050782 w 8692896"/>
              <a:gd name="connsiteY29" fmla="*/ 272234 h 6333741"/>
              <a:gd name="connsiteX30" fmla="*/ 3187141 w 8692896"/>
              <a:gd name="connsiteY30" fmla="*/ 69695 h 6333741"/>
              <a:gd name="connsiteX31" fmla="*/ 3323499 w 8692896"/>
              <a:gd name="connsiteY31" fmla="*/ 272234 h 6333741"/>
              <a:gd name="connsiteX32" fmla="*/ 3459858 w 8692896"/>
              <a:gd name="connsiteY32" fmla="*/ 69696 h 6333741"/>
              <a:gd name="connsiteX33" fmla="*/ 3596216 w 8692896"/>
              <a:gd name="connsiteY33" fmla="*/ 272235 h 6333741"/>
              <a:gd name="connsiteX34" fmla="*/ 3732575 w 8692896"/>
              <a:gd name="connsiteY34" fmla="*/ 69696 h 6333741"/>
              <a:gd name="connsiteX35" fmla="*/ 3868933 w 8692896"/>
              <a:gd name="connsiteY35" fmla="*/ 272235 h 6333741"/>
              <a:gd name="connsiteX36" fmla="*/ 4005292 w 8692896"/>
              <a:gd name="connsiteY36" fmla="*/ 69696 h 6333741"/>
              <a:gd name="connsiteX37" fmla="*/ 4141650 w 8692896"/>
              <a:gd name="connsiteY37" fmla="*/ 272235 h 6333741"/>
              <a:gd name="connsiteX38" fmla="*/ 4278009 w 8692896"/>
              <a:gd name="connsiteY38" fmla="*/ 69695 h 6333741"/>
              <a:gd name="connsiteX39" fmla="*/ 4414367 w 8692896"/>
              <a:gd name="connsiteY39" fmla="*/ 272234 h 6333741"/>
              <a:gd name="connsiteX40" fmla="*/ 4550726 w 8692896"/>
              <a:gd name="connsiteY40" fmla="*/ 69694 h 6333741"/>
              <a:gd name="connsiteX41" fmla="*/ 4687084 w 8692896"/>
              <a:gd name="connsiteY41" fmla="*/ 272233 h 6333741"/>
              <a:gd name="connsiteX42" fmla="*/ 4823443 w 8692896"/>
              <a:gd name="connsiteY42" fmla="*/ 69694 h 6333741"/>
              <a:gd name="connsiteX43" fmla="*/ 4959801 w 8692896"/>
              <a:gd name="connsiteY43" fmla="*/ 272233 h 6333741"/>
              <a:gd name="connsiteX44" fmla="*/ 5096160 w 8692896"/>
              <a:gd name="connsiteY44" fmla="*/ 69694 h 6333741"/>
              <a:gd name="connsiteX45" fmla="*/ 5232518 w 8692896"/>
              <a:gd name="connsiteY45" fmla="*/ 272233 h 6333741"/>
              <a:gd name="connsiteX46" fmla="*/ 5368876 w 8692896"/>
              <a:gd name="connsiteY46" fmla="*/ 69695 h 6333741"/>
              <a:gd name="connsiteX47" fmla="*/ 5505235 w 8692896"/>
              <a:gd name="connsiteY47" fmla="*/ 272234 h 6333741"/>
              <a:gd name="connsiteX48" fmla="*/ 5641593 w 8692896"/>
              <a:gd name="connsiteY48" fmla="*/ 69695 h 6333741"/>
              <a:gd name="connsiteX49" fmla="*/ 5777952 w 8692896"/>
              <a:gd name="connsiteY49" fmla="*/ 272234 h 6333741"/>
              <a:gd name="connsiteX50" fmla="*/ 5914310 w 8692896"/>
              <a:gd name="connsiteY50" fmla="*/ 69695 h 6333741"/>
              <a:gd name="connsiteX51" fmla="*/ 6050669 w 8692896"/>
              <a:gd name="connsiteY51" fmla="*/ 272234 h 6333741"/>
              <a:gd name="connsiteX52" fmla="*/ 6187028 w 8692896"/>
              <a:gd name="connsiteY52" fmla="*/ 69694 h 6333741"/>
              <a:gd name="connsiteX53" fmla="*/ 6323386 w 8692896"/>
              <a:gd name="connsiteY53" fmla="*/ 272233 h 6333741"/>
              <a:gd name="connsiteX54" fmla="*/ 6459745 w 8692896"/>
              <a:gd name="connsiteY54" fmla="*/ 69694 h 6333741"/>
              <a:gd name="connsiteX55" fmla="*/ 6596103 w 8692896"/>
              <a:gd name="connsiteY55" fmla="*/ 272233 h 6333741"/>
              <a:gd name="connsiteX56" fmla="*/ 6732461 w 8692896"/>
              <a:gd name="connsiteY56" fmla="*/ 69693 h 6333741"/>
              <a:gd name="connsiteX57" fmla="*/ 6868820 w 8692896"/>
              <a:gd name="connsiteY57" fmla="*/ 272233 h 6333741"/>
              <a:gd name="connsiteX58" fmla="*/ 7005178 w 8692896"/>
              <a:gd name="connsiteY58" fmla="*/ 69693 h 6333741"/>
              <a:gd name="connsiteX59" fmla="*/ 7141537 w 8692896"/>
              <a:gd name="connsiteY59" fmla="*/ 272233 h 6333741"/>
              <a:gd name="connsiteX60" fmla="*/ 7277895 w 8692896"/>
              <a:gd name="connsiteY60" fmla="*/ 69694 h 6333741"/>
              <a:gd name="connsiteX61" fmla="*/ 7414254 w 8692896"/>
              <a:gd name="connsiteY61" fmla="*/ 272234 h 6333741"/>
              <a:gd name="connsiteX62" fmla="*/ 7550613 w 8692896"/>
              <a:gd name="connsiteY62" fmla="*/ 69694 h 6333741"/>
              <a:gd name="connsiteX63" fmla="*/ 7686971 w 8692896"/>
              <a:gd name="connsiteY63" fmla="*/ 272233 h 6333741"/>
              <a:gd name="connsiteX64" fmla="*/ 7823330 w 8692896"/>
              <a:gd name="connsiteY64" fmla="*/ 69694 h 6333741"/>
              <a:gd name="connsiteX65" fmla="*/ 7959688 w 8692896"/>
              <a:gd name="connsiteY65" fmla="*/ 272233 h 6333741"/>
              <a:gd name="connsiteX66" fmla="*/ 8096047 w 8692896"/>
              <a:gd name="connsiteY66" fmla="*/ 69694 h 6333741"/>
              <a:gd name="connsiteX67" fmla="*/ 8232405 w 8692896"/>
              <a:gd name="connsiteY67" fmla="*/ 272232 h 6333741"/>
              <a:gd name="connsiteX68" fmla="*/ 8688401 w 8692896"/>
              <a:gd name="connsiteY68" fmla="*/ 0 h 6333741"/>
              <a:gd name="connsiteX69" fmla="*/ 8692896 w 8692896"/>
              <a:gd name="connsiteY69" fmla="*/ 0 h 6333741"/>
              <a:gd name="connsiteX70" fmla="*/ 8692896 w 8692896"/>
              <a:gd name="connsiteY70" fmla="*/ 1 h 6333741"/>
              <a:gd name="connsiteX71" fmla="*/ 8688400 w 8692896"/>
              <a:gd name="connsiteY71" fmla="*/ 1 h 6333741"/>
              <a:gd name="connsiteX72" fmla="*/ 1597761 w 8692896"/>
              <a:gd name="connsiteY72" fmla="*/ 0 h 6333741"/>
              <a:gd name="connsiteX73" fmla="*/ 2049351 w 8692896"/>
              <a:gd name="connsiteY73" fmla="*/ 0 h 6333741"/>
              <a:gd name="connsiteX74" fmla="*/ 2049351 w 8692896"/>
              <a:gd name="connsiteY74" fmla="*/ 0 h 6333741"/>
              <a:gd name="connsiteX75" fmla="*/ 1776633 w 8692896"/>
              <a:gd name="connsiteY75" fmla="*/ 0 h 6333741"/>
              <a:gd name="connsiteX76" fmla="*/ 1776633 w 8692896"/>
              <a:gd name="connsiteY76" fmla="*/ 0 h 6333741"/>
              <a:gd name="connsiteX77" fmla="*/ 1597761 w 8692896"/>
              <a:gd name="connsiteY77" fmla="*/ 0 h 6333741"/>
              <a:gd name="connsiteX78" fmla="*/ 0 w 8692896"/>
              <a:gd name="connsiteY78" fmla="*/ 0 h 6333741"/>
              <a:gd name="connsiteX79" fmla="*/ 140333 w 8692896"/>
              <a:gd name="connsiteY79" fmla="*/ 0 h 6333741"/>
              <a:gd name="connsiteX80" fmla="*/ 140333 w 8692896"/>
              <a:gd name="connsiteY80" fmla="*/ 1 h 6333741"/>
              <a:gd name="connsiteX81" fmla="*/ 0 w 8692896"/>
              <a:gd name="connsiteY81" fmla="*/ 1 h 633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8692896" h="6333741">
                <a:moveTo>
                  <a:pt x="8368764" y="69693"/>
                </a:moveTo>
                <a:lnTo>
                  <a:pt x="8505122" y="272232"/>
                </a:lnTo>
                <a:lnTo>
                  <a:pt x="8641479" y="69695"/>
                </a:lnTo>
                <a:lnTo>
                  <a:pt x="8692896" y="146067"/>
                </a:lnTo>
                <a:lnTo>
                  <a:pt x="8692896" y="6333741"/>
                </a:lnTo>
                <a:lnTo>
                  <a:pt x="0" y="6333741"/>
                </a:lnTo>
                <a:lnTo>
                  <a:pt x="0" y="196640"/>
                </a:lnTo>
                <a:lnTo>
                  <a:pt x="50897" y="272236"/>
                </a:lnTo>
                <a:lnTo>
                  <a:pt x="187256" y="69697"/>
                </a:lnTo>
                <a:lnTo>
                  <a:pt x="323612" y="272235"/>
                </a:lnTo>
                <a:lnTo>
                  <a:pt x="459971" y="69696"/>
                </a:lnTo>
                <a:lnTo>
                  <a:pt x="596329" y="272235"/>
                </a:lnTo>
                <a:lnTo>
                  <a:pt x="732688" y="69696"/>
                </a:lnTo>
                <a:lnTo>
                  <a:pt x="869046" y="272235"/>
                </a:lnTo>
                <a:lnTo>
                  <a:pt x="1005405" y="69696"/>
                </a:lnTo>
                <a:lnTo>
                  <a:pt x="1141763" y="272235"/>
                </a:lnTo>
                <a:lnTo>
                  <a:pt x="1278122" y="69696"/>
                </a:lnTo>
                <a:lnTo>
                  <a:pt x="1414480" y="272235"/>
                </a:lnTo>
                <a:lnTo>
                  <a:pt x="1550839" y="69696"/>
                </a:lnTo>
                <a:lnTo>
                  <a:pt x="1687197" y="272236"/>
                </a:lnTo>
                <a:lnTo>
                  <a:pt x="1823556" y="69696"/>
                </a:lnTo>
                <a:lnTo>
                  <a:pt x="1959914" y="272235"/>
                </a:lnTo>
                <a:lnTo>
                  <a:pt x="2096273" y="69696"/>
                </a:lnTo>
                <a:lnTo>
                  <a:pt x="2232631" y="272234"/>
                </a:lnTo>
                <a:lnTo>
                  <a:pt x="2368990" y="69695"/>
                </a:lnTo>
                <a:lnTo>
                  <a:pt x="2505348" y="272234"/>
                </a:lnTo>
                <a:lnTo>
                  <a:pt x="2641707" y="69695"/>
                </a:lnTo>
                <a:lnTo>
                  <a:pt x="2778065" y="272234"/>
                </a:lnTo>
                <a:lnTo>
                  <a:pt x="2914424" y="69695"/>
                </a:lnTo>
                <a:lnTo>
                  <a:pt x="3050782" y="272234"/>
                </a:lnTo>
                <a:lnTo>
                  <a:pt x="3187141" y="69695"/>
                </a:lnTo>
                <a:lnTo>
                  <a:pt x="3323499" y="272234"/>
                </a:lnTo>
                <a:lnTo>
                  <a:pt x="3459858" y="69696"/>
                </a:lnTo>
                <a:lnTo>
                  <a:pt x="3596216" y="272235"/>
                </a:lnTo>
                <a:lnTo>
                  <a:pt x="3732575" y="69696"/>
                </a:lnTo>
                <a:lnTo>
                  <a:pt x="3868933" y="272235"/>
                </a:lnTo>
                <a:lnTo>
                  <a:pt x="4005292" y="69696"/>
                </a:lnTo>
                <a:lnTo>
                  <a:pt x="4141650" y="272235"/>
                </a:lnTo>
                <a:lnTo>
                  <a:pt x="4278009" y="69695"/>
                </a:lnTo>
                <a:lnTo>
                  <a:pt x="4414367" y="272234"/>
                </a:lnTo>
                <a:lnTo>
                  <a:pt x="4550726" y="69694"/>
                </a:lnTo>
                <a:lnTo>
                  <a:pt x="4687084" y="272233"/>
                </a:lnTo>
                <a:lnTo>
                  <a:pt x="4823443" y="69694"/>
                </a:lnTo>
                <a:lnTo>
                  <a:pt x="4959801" y="272233"/>
                </a:lnTo>
                <a:lnTo>
                  <a:pt x="5096160" y="69694"/>
                </a:lnTo>
                <a:lnTo>
                  <a:pt x="5232518" y="272233"/>
                </a:lnTo>
                <a:lnTo>
                  <a:pt x="5368876" y="69695"/>
                </a:lnTo>
                <a:lnTo>
                  <a:pt x="5505235" y="272234"/>
                </a:lnTo>
                <a:lnTo>
                  <a:pt x="5641593" y="69695"/>
                </a:lnTo>
                <a:lnTo>
                  <a:pt x="5777952" y="272234"/>
                </a:lnTo>
                <a:lnTo>
                  <a:pt x="5914310" y="69695"/>
                </a:lnTo>
                <a:lnTo>
                  <a:pt x="6050669" y="272234"/>
                </a:lnTo>
                <a:lnTo>
                  <a:pt x="6187028" y="69694"/>
                </a:lnTo>
                <a:lnTo>
                  <a:pt x="6323386" y="272233"/>
                </a:lnTo>
                <a:lnTo>
                  <a:pt x="6459745" y="69694"/>
                </a:lnTo>
                <a:lnTo>
                  <a:pt x="6596103" y="272233"/>
                </a:lnTo>
                <a:lnTo>
                  <a:pt x="6732461" y="69693"/>
                </a:lnTo>
                <a:lnTo>
                  <a:pt x="6868820" y="272233"/>
                </a:lnTo>
                <a:lnTo>
                  <a:pt x="7005178" y="69693"/>
                </a:lnTo>
                <a:lnTo>
                  <a:pt x="7141537" y="272233"/>
                </a:lnTo>
                <a:lnTo>
                  <a:pt x="7277895" y="69694"/>
                </a:lnTo>
                <a:lnTo>
                  <a:pt x="7414254" y="272234"/>
                </a:lnTo>
                <a:lnTo>
                  <a:pt x="7550613" y="69694"/>
                </a:lnTo>
                <a:lnTo>
                  <a:pt x="7686971" y="272233"/>
                </a:lnTo>
                <a:lnTo>
                  <a:pt x="7823330" y="69694"/>
                </a:lnTo>
                <a:lnTo>
                  <a:pt x="7959688" y="272233"/>
                </a:lnTo>
                <a:lnTo>
                  <a:pt x="8096047" y="69694"/>
                </a:lnTo>
                <a:lnTo>
                  <a:pt x="8232405" y="272232"/>
                </a:lnTo>
                <a:close/>
                <a:moveTo>
                  <a:pt x="8688401" y="0"/>
                </a:moveTo>
                <a:lnTo>
                  <a:pt x="8692896" y="0"/>
                </a:lnTo>
                <a:lnTo>
                  <a:pt x="8692896" y="1"/>
                </a:lnTo>
                <a:lnTo>
                  <a:pt x="8688400" y="1"/>
                </a:lnTo>
                <a:close/>
                <a:moveTo>
                  <a:pt x="1597761" y="0"/>
                </a:moveTo>
                <a:lnTo>
                  <a:pt x="2049351" y="0"/>
                </a:lnTo>
                <a:lnTo>
                  <a:pt x="2049351" y="0"/>
                </a:lnTo>
                <a:lnTo>
                  <a:pt x="1776633" y="0"/>
                </a:lnTo>
                <a:lnTo>
                  <a:pt x="1776633" y="0"/>
                </a:lnTo>
                <a:lnTo>
                  <a:pt x="1597761" y="0"/>
                </a:lnTo>
                <a:close/>
                <a:moveTo>
                  <a:pt x="0" y="0"/>
                </a:moveTo>
                <a:lnTo>
                  <a:pt x="140333" y="0"/>
                </a:lnTo>
                <a:lnTo>
                  <a:pt x="140333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9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7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1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34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4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86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7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56CDF-F850-481C-BD6F-459E364EA130}" type="datetimeFigureOut">
              <a:rPr lang="ko-KR" altLang="en-US">
                <a:solidFill>
                  <a:prstClr val="black"/>
                </a:solidFill>
              </a:rPr>
              <a:pPr/>
              <a:t>2017-12-13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A006-9F22-4AEA-B804-E84CF0C68850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9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/>
          <a:srcRect l="1147" t="15727" r="2963" b="20731"/>
          <a:stretch/>
        </p:blipFill>
        <p:spPr>
          <a:xfrm>
            <a:off x="0" y="0"/>
            <a:ext cx="12192000" cy="69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대학생 술 사진에 대한 이미지 검색결과">
            <a:extLst>
              <a:ext uri="{FF2B5EF4-FFF2-40B4-BE49-F238E27FC236}">
                <a16:creationId xmlns:a16="http://schemas.microsoft.com/office/drawing/2014/main" id="{4329ABCC-C40B-473A-A893-10A0FDDD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4736">
            <a:off x="1239348" y="1144417"/>
            <a:ext cx="4467225" cy="31051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대학생 술 사진에 대한 이미지 검색결과">
            <a:extLst>
              <a:ext uri="{FF2B5EF4-FFF2-40B4-BE49-F238E27FC236}">
                <a16:creationId xmlns:a16="http://schemas.microsoft.com/office/drawing/2014/main" id="{D29F933F-6C60-464A-A2F0-526DC7075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9230">
            <a:off x="5567329" y="891600"/>
            <a:ext cx="5095484" cy="35766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4" name="Picture 10" descr="관련 이미지">
            <a:extLst>
              <a:ext uri="{FF2B5EF4-FFF2-40B4-BE49-F238E27FC236}">
                <a16:creationId xmlns:a16="http://schemas.microsoft.com/office/drawing/2014/main" id="{53659B91-62F6-48BB-A059-D4B19BE6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60" y="3059855"/>
            <a:ext cx="5715000" cy="33718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1258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텍스트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7E79A5B-0162-413D-A494-FFF204F5325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29" y="1688844"/>
            <a:ext cx="3240000" cy="48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463288" y="1465414"/>
            <a:ext cx="3222172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ain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화면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D2A6F2-6703-44F4-BF4E-FA366B3349E1}"/>
              </a:ext>
            </a:extLst>
          </p:cNvPr>
          <p:cNvSpPr/>
          <p:nvPr/>
        </p:nvSpPr>
        <p:spPr>
          <a:xfrm>
            <a:off x="7470268" y="1345801"/>
            <a:ext cx="422905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날짜를 하루별로 조정이 가능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중앙 날짜 버튼을 클릭시 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DatePicker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다이얼로그 출력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8FA7A9-3BA4-4B7C-A321-E5509CB3A52A}"/>
              </a:ext>
            </a:extLst>
          </p:cNvPr>
          <p:cNvGrpSpPr/>
          <p:nvPr/>
        </p:nvGrpSpPr>
        <p:grpSpPr>
          <a:xfrm>
            <a:off x="7377071" y="1007248"/>
            <a:ext cx="1888048" cy="338554"/>
            <a:chOff x="6877340" y="1680767"/>
            <a:chExt cx="188804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6C496A-6CC0-4E9F-8A04-C3EDBFDD35FA}"/>
                </a:ext>
              </a:extLst>
            </p:cNvPr>
            <p:cNvSpPr txBox="1"/>
            <p:nvPr/>
          </p:nvSpPr>
          <p:spPr>
            <a:xfrm>
              <a:off x="6970537" y="1680767"/>
              <a:ext cx="1794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상단 캘린더 바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F33CA01-E7D7-461B-8C4E-0E906BE0AD0F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 descr="스크린샷, 텍스트이(가) 표시된 사진&#10;&#10;높은 신뢰도로 생성된 설명">
            <a:extLst>
              <a:ext uri="{FF2B5EF4-FFF2-40B4-BE49-F238E27FC236}">
                <a16:creationId xmlns:a16="http://schemas.microsoft.com/office/drawing/2014/main" id="{2097E4F1-F8D9-47D8-AC8D-101EAE079DF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29" y="1688844"/>
            <a:ext cx="3240000" cy="486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30E82A-96EA-42F9-A35F-C9405A32A1DC}"/>
              </a:ext>
            </a:extLst>
          </p:cNvPr>
          <p:cNvSpPr/>
          <p:nvPr/>
        </p:nvSpPr>
        <p:spPr>
          <a:xfrm>
            <a:off x="3660244" y="1850044"/>
            <a:ext cx="2828260" cy="4997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FD7A93A-E9F7-4F66-925D-358AE177B078}"/>
              </a:ext>
            </a:extLst>
          </p:cNvPr>
          <p:cNvGrpSpPr/>
          <p:nvPr/>
        </p:nvGrpSpPr>
        <p:grpSpPr>
          <a:xfrm>
            <a:off x="5074374" y="1176524"/>
            <a:ext cx="2302697" cy="673520"/>
            <a:chOff x="5074374" y="1176524"/>
            <a:chExt cx="2302697" cy="67352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45125B8-7BDE-4192-9866-178A2196BB2A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074374" y="1176524"/>
              <a:ext cx="864833" cy="67352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6BFCBF3-92DB-4D94-8529-CE49DC115093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>
              <a:off x="5939207" y="1176525"/>
              <a:ext cx="1437864" cy="0"/>
            </a:xfrm>
            <a:prstGeom prst="line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368D554-4593-4084-9294-F397FDA34068}"/>
              </a:ext>
            </a:extLst>
          </p:cNvPr>
          <p:cNvGrpSpPr/>
          <p:nvPr/>
        </p:nvGrpSpPr>
        <p:grpSpPr>
          <a:xfrm>
            <a:off x="7377071" y="2769297"/>
            <a:ext cx="3171125" cy="338554"/>
            <a:chOff x="6877340" y="1680767"/>
            <a:chExt cx="3171125" cy="3385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B90BF3-86A8-457D-AF66-B2EAE2963C58}"/>
                </a:ext>
              </a:extLst>
            </p:cNvPr>
            <p:cNvSpPr txBox="1"/>
            <p:nvPr/>
          </p:nvSpPr>
          <p:spPr>
            <a:xfrm>
              <a:off x="6970537" y="1680767"/>
              <a:ext cx="3077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일별 마신 </a:t>
              </a:r>
              <a:r>
                <a:rPr lang="en-US" altLang="ko-KR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ml </a:t>
              </a:r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및 혈중알코올 농도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D14E756-1A65-47D7-BA7B-B969EBC4063C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61DA14E-2D34-46C5-A062-7E97B6211EF3}"/>
              </a:ext>
            </a:extLst>
          </p:cNvPr>
          <p:cNvCxnSpPr>
            <a:cxnSpLocks/>
            <a:stCxn id="51" idx="3"/>
            <a:endCxn id="44" idx="2"/>
          </p:cNvCxnSpPr>
          <p:nvPr/>
        </p:nvCxnSpPr>
        <p:spPr>
          <a:xfrm flipV="1">
            <a:off x="5821773" y="2938574"/>
            <a:ext cx="1555298" cy="311445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D3FAC4-6135-4E01-A5B9-E4B3078508BF}"/>
              </a:ext>
            </a:extLst>
          </p:cNvPr>
          <p:cNvSpPr/>
          <p:nvPr/>
        </p:nvSpPr>
        <p:spPr>
          <a:xfrm>
            <a:off x="4326975" y="2588837"/>
            <a:ext cx="1494798" cy="13223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815D8D-D0FF-409F-B304-D27A1B3EFAE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6337005" y="3922163"/>
            <a:ext cx="1086664" cy="525923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33DB349-B424-4773-A719-269903DA4F09}"/>
              </a:ext>
            </a:extLst>
          </p:cNvPr>
          <p:cNvGrpSpPr/>
          <p:nvPr/>
        </p:nvGrpSpPr>
        <p:grpSpPr>
          <a:xfrm>
            <a:off x="7423669" y="3752886"/>
            <a:ext cx="3171125" cy="338554"/>
            <a:chOff x="6877340" y="1680767"/>
            <a:chExt cx="3171125" cy="338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484074-137A-4350-AF50-1115BC3A47F3}"/>
                </a:ext>
              </a:extLst>
            </p:cNvPr>
            <p:cNvSpPr txBox="1"/>
            <p:nvPr/>
          </p:nvSpPr>
          <p:spPr>
            <a:xfrm>
              <a:off x="6970537" y="1680767"/>
              <a:ext cx="3077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Open Library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D5B039A-718B-43E7-BD1E-7F43EB909919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7B5AA70-0FC4-4D4F-B8F7-5AE6BD09C06E}"/>
              </a:ext>
            </a:extLst>
          </p:cNvPr>
          <p:cNvSpPr/>
          <p:nvPr/>
        </p:nvSpPr>
        <p:spPr>
          <a:xfrm>
            <a:off x="7377071" y="4022781"/>
            <a:ext cx="422905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마신 양만큼 화면에 물결이 차오른다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최대 기준은 사용자의 목표 절제 주량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3503C28-825A-4772-8017-8C5225B132C6}"/>
              </a:ext>
            </a:extLst>
          </p:cNvPr>
          <p:cNvGrpSpPr/>
          <p:nvPr/>
        </p:nvGrpSpPr>
        <p:grpSpPr>
          <a:xfrm>
            <a:off x="7377071" y="4822104"/>
            <a:ext cx="3171125" cy="338554"/>
            <a:chOff x="6877340" y="1680767"/>
            <a:chExt cx="3171125" cy="3385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216BF4-7FC9-4E50-9291-F10FD73AE30C}"/>
                </a:ext>
              </a:extLst>
            </p:cNvPr>
            <p:cNvSpPr txBox="1"/>
            <p:nvPr/>
          </p:nvSpPr>
          <p:spPr>
            <a:xfrm>
              <a:off x="6970537" y="1680767"/>
              <a:ext cx="3077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History </a:t>
              </a:r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기능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8DE8CE4-DDA5-4AC3-A2DF-09F4AFC7F399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7AC62D6-17AA-4385-A57F-CF7499B5B3BB}"/>
              </a:ext>
            </a:extLst>
          </p:cNvPr>
          <p:cNvGrpSpPr/>
          <p:nvPr/>
        </p:nvGrpSpPr>
        <p:grpSpPr>
          <a:xfrm>
            <a:off x="4051139" y="4968364"/>
            <a:ext cx="3325932" cy="633783"/>
            <a:chOff x="4051139" y="4968364"/>
            <a:chExt cx="3325932" cy="633783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9D5A24-617C-4FF1-B2D6-5AEB599C3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1139" y="4968364"/>
              <a:ext cx="356404" cy="63378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F73B324-737C-4E6D-A6E8-31C509BC9EC8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4407543" y="4968364"/>
              <a:ext cx="2969528" cy="23017"/>
            </a:xfrm>
            <a:prstGeom prst="line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1EBCB0D-7D01-45B2-AA9A-C00FD02982F8}"/>
              </a:ext>
            </a:extLst>
          </p:cNvPr>
          <p:cNvGrpSpPr/>
          <p:nvPr/>
        </p:nvGrpSpPr>
        <p:grpSpPr>
          <a:xfrm>
            <a:off x="7444449" y="6207317"/>
            <a:ext cx="3171125" cy="338554"/>
            <a:chOff x="6877340" y="1680767"/>
            <a:chExt cx="3171125" cy="33855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AF94C2-DB8F-462C-ADFE-59443C4A764E}"/>
                </a:ext>
              </a:extLst>
            </p:cNvPr>
            <p:cNvSpPr txBox="1"/>
            <p:nvPr/>
          </p:nvSpPr>
          <p:spPr>
            <a:xfrm>
              <a:off x="6970537" y="1680767"/>
              <a:ext cx="3077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마신 주량 기록하는 대화상자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668DE8C-D763-40EC-925B-F3C440B23532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560C9E1-6C1A-44D5-B4CC-BA163E54E467}"/>
              </a:ext>
            </a:extLst>
          </p:cNvPr>
          <p:cNvGrpSpPr/>
          <p:nvPr/>
        </p:nvGrpSpPr>
        <p:grpSpPr>
          <a:xfrm>
            <a:off x="6230757" y="6007259"/>
            <a:ext cx="1213692" cy="483431"/>
            <a:chOff x="6048470" y="6048468"/>
            <a:chExt cx="1395979" cy="345934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66485FA-3B97-4335-8363-1B6395311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470" y="6048468"/>
              <a:ext cx="0" cy="3459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7464C7E-8308-446E-A896-5FEA57126E84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6048470" y="6376594"/>
              <a:ext cx="1395979" cy="0"/>
            </a:xfrm>
            <a:prstGeom prst="line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FCF6C35-E2E4-4FFE-BAF6-0B971EC49F1E}"/>
              </a:ext>
            </a:extLst>
          </p:cNvPr>
          <p:cNvSpPr/>
          <p:nvPr/>
        </p:nvSpPr>
        <p:spPr>
          <a:xfrm>
            <a:off x="7444449" y="5104419"/>
            <a:ext cx="4229052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일별 마신 기록 및 데이터 삭제 가능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77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463288" y="1465414"/>
            <a:ext cx="4745047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4889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ain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화면 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- DatePicker Dialog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DA8904-FD03-414B-AE04-6920B2BE37AF}"/>
              </a:ext>
            </a:extLst>
          </p:cNvPr>
          <p:cNvGrpSpPr/>
          <p:nvPr/>
        </p:nvGrpSpPr>
        <p:grpSpPr>
          <a:xfrm>
            <a:off x="6963920" y="1923581"/>
            <a:ext cx="2552220" cy="338554"/>
            <a:chOff x="6877340" y="1680767"/>
            <a:chExt cx="2552220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9F02-1A0C-4A1B-AE41-37BF19E8F24A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DatePciker Dialog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271D1C2-9DC6-4594-AF67-854718C3BBF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1BD191D-190A-4ADE-89C8-1C3269F16460}"/>
              </a:ext>
            </a:extLst>
          </p:cNvPr>
          <p:cNvSpPr/>
          <p:nvPr/>
        </p:nvSpPr>
        <p:spPr>
          <a:xfrm>
            <a:off x="6963920" y="2190385"/>
            <a:ext cx="4229052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해당 날짜를 클릭 후 확인 버튼을 누르면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날짜 이동 가능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A6CD4BA-A5A7-486C-8554-F611E7035E8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84" y="1548150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4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463288" y="1465414"/>
            <a:ext cx="3215876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32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ain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화면 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- History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DA8904-FD03-414B-AE04-6920B2BE37AF}"/>
              </a:ext>
            </a:extLst>
          </p:cNvPr>
          <p:cNvGrpSpPr/>
          <p:nvPr/>
        </p:nvGrpSpPr>
        <p:grpSpPr>
          <a:xfrm>
            <a:off x="6963920" y="1923581"/>
            <a:ext cx="3105113" cy="338554"/>
            <a:chOff x="6877340" y="1680767"/>
            <a:chExt cx="3105113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9F02-1A0C-4A1B-AE41-37BF19E8F24A}"/>
                </a:ext>
              </a:extLst>
            </p:cNvPr>
            <p:cNvSpPr txBox="1"/>
            <p:nvPr/>
          </p:nvSpPr>
          <p:spPr>
            <a:xfrm>
              <a:off x="6970537" y="1680767"/>
              <a:ext cx="3011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마신 술의 목록 확인 및 삭제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271D1C2-9DC6-4594-AF67-854718C3BBF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1BD191D-190A-4ADE-89C8-1C3269F16460}"/>
              </a:ext>
            </a:extLst>
          </p:cNvPr>
          <p:cNvSpPr/>
          <p:nvPr/>
        </p:nvSpPr>
        <p:spPr>
          <a:xfrm>
            <a:off x="6963920" y="2262134"/>
            <a:ext cx="4229052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일별로 마신 술의 목록들을 확인할 수 있으며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잘못 입력했을시 삭제를 할 수있다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pic>
        <p:nvPicPr>
          <p:cNvPr id="3" name="그림 2" descr="전자기기, iPod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B51F3ABB-912A-4BCF-B352-C3C5BDEC1F2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95" y="1615227"/>
            <a:ext cx="3240000" cy="48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1902E-1212-45D3-B428-2643195D9D4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95" y="1611729"/>
            <a:ext cx="3240000" cy="4860000"/>
          </a:xfrm>
          <a:prstGeom prst="rect">
            <a:avLst/>
          </a:prstGeom>
        </p:spPr>
      </p:pic>
      <p:pic>
        <p:nvPicPr>
          <p:cNvPr id="8" name="그림 7" descr="스크린샷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FA774F9F-610B-48C1-B4F3-7252D7269B5A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95" y="1608231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8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463288" y="1465414"/>
            <a:ext cx="4181521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ain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화면 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- Custom Dialog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DA8904-FD03-414B-AE04-6920B2BE37AF}"/>
              </a:ext>
            </a:extLst>
          </p:cNvPr>
          <p:cNvGrpSpPr/>
          <p:nvPr/>
        </p:nvGrpSpPr>
        <p:grpSpPr>
          <a:xfrm>
            <a:off x="6963920" y="1923581"/>
            <a:ext cx="2552220" cy="338554"/>
            <a:chOff x="6877340" y="1680767"/>
            <a:chExt cx="2552220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9F02-1A0C-4A1B-AE41-37BF19E8F24A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마신 술의 종류 선택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271D1C2-9DC6-4594-AF67-854718C3BBF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1BD191D-190A-4ADE-89C8-1C3269F16460}"/>
              </a:ext>
            </a:extLst>
          </p:cNvPr>
          <p:cNvSpPr/>
          <p:nvPr/>
        </p:nvSpPr>
        <p:spPr>
          <a:xfrm>
            <a:off x="6963920" y="2246908"/>
            <a:ext cx="422905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소주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맥주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막걸리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양주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중 한 가지를 선택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02B4A9-8618-4FE0-BFAC-31D65CF80BB7}"/>
              </a:ext>
            </a:extLst>
          </p:cNvPr>
          <p:cNvGrpSpPr/>
          <p:nvPr/>
        </p:nvGrpSpPr>
        <p:grpSpPr>
          <a:xfrm>
            <a:off x="6963920" y="3148033"/>
            <a:ext cx="2552220" cy="338554"/>
            <a:chOff x="6877340" y="1680767"/>
            <a:chExt cx="2552220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8AFFB1-A390-48B5-8ADD-BB2E01112791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마신 술의 </a:t>
              </a:r>
              <a:r>
                <a:rPr lang="en-US" altLang="ko-KR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ml</a:t>
              </a:r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선택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1A3E03E-7EF8-4558-8D32-D12B64CC7B93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B05E9-7DAA-4E81-A910-7DA15C49AF34}"/>
              </a:ext>
            </a:extLst>
          </p:cNvPr>
          <p:cNvSpPr/>
          <p:nvPr/>
        </p:nvSpPr>
        <p:spPr>
          <a:xfrm>
            <a:off x="6963920" y="3486586"/>
            <a:ext cx="450861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30ml(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소주잔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), 70ml(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종이컵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), 200ml(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맥주글라스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B82DCC8-00BE-4211-847C-BB8275A8CD56}"/>
              </a:ext>
            </a:extLst>
          </p:cNvPr>
          <p:cNvGrpSpPr/>
          <p:nvPr/>
        </p:nvGrpSpPr>
        <p:grpSpPr>
          <a:xfrm>
            <a:off x="6963920" y="4285814"/>
            <a:ext cx="2552220" cy="338554"/>
            <a:chOff x="6877340" y="1680767"/>
            <a:chExt cx="2552220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A7D2F2-F7EE-40F7-91EE-A3BD59BC3265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마신 수량 선택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C1BA210-7C02-4778-9C0B-01323A2DCC36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2CAB96-E21D-4A39-AA10-ED7555D1CA2A}"/>
              </a:ext>
            </a:extLst>
          </p:cNvPr>
          <p:cNvSpPr/>
          <p:nvPr/>
        </p:nvSpPr>
        <p:spPr>
          <a:xfrm>
            <a:off x="6963920" y="4643218"/>
            <a:ext cx="4508610" cy="377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1~10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잔까지 마신 수량 선택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DC6E72B-4C53-4F46-86E5-4266C49DED8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84" y="1548150"/>
            <a:ext cx="3240000" cy="4860000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0B920E6-9064-433E-887B-50738D7BFE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84" y="1548150"/>
            <a:ext cx="3240000" cy="4860000"/>
          </a:xfrm>
          <a:prstGeom prst="rect">
            <a:avLst/>
          </a:prstGeom>
        </p:spPr>
      </p:pic>
      <p:pic>
        <p:nvPicPr>
          <p:cNvPr id="8" name="그림 7" descr="스크린샷, 텍스트이(가) 표시된 사진&#10;&#10;높은 신뢰도로 생성된 설명">
            <a:extLst>
              <a:ext uri="{FF2B5EF4-FFF2-40B4-BE49-F238E27FC236}">
                <a16:creationId xmlns:a16="http://schemas.microsoft.com/office/drawing/2014/main" id="{4EA357A6-0016-4BEB-AA75-E08A743A55B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84" y="1548150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463288" y="1465414"/>
            <a:ext cx="4042238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4056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ain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화면 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- Draw Layout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DA8904-FD03-414B-AE04-6920B2BE37AF}"/>
              </a:ext>
            </a:extLst>
          </p:cNvPr>
          <p:cNvGrpSpPr/>
          <p:nvPr/>
        </p:nvGrpSpPr>
        <p:grpSpPr>
          <a:xfrm>
            <a:off x="6931363" y="1576170"/>
            <a:ext cx="2552220" cy="338554"/>
            <a:chOff x="6877340" y="1680767"/>
            <a:chExt cx="2552220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9F02-1A0C-4A1B-AE41-37BF19E8F24A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Draw Layout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271D1C2-9DC6-4594-AF67-854718C3BBF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1BD191D-190A-4ADE-89C8-1C3269F16460}"/>
              </a:ext>
            </a:extLst>
          </p:cNvPr>
          <p:cNvSpPr/>
          <p:nvPr/>
        </p:nvSpPr>
        <p:spPr>
          <a:xfrm>
            <a:off x="7024560" y="1914723"/>
            <a:ext cx="4229052" cy="45789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통계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: 1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주일 간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일별로 마신 술의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ml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차트로 보여줌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목표 설정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: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자신이 설정해놓은 절제주량을 수정 가능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 정보 수정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: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입력해놓은 개인정보를 수정 가능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 설정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: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등록되어 있는 사용자 정보 삭제 가능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법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: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음주운전에 관련된 법들을 볼 수 있음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0A9AC-5C01-4501-8A62-23603EAB15B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54" y="1576170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4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463288" y="1465414"/>
            <a:ext cx="3199058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3213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raw Layout -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통계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DA8904-FD03-414B-AE04-6920B2BE37AF}"/>
              </a:ext>
            </a:extLst>
          </p:cNvPr>
          <p:cNvGrpSpPr/>
          <p:nvPr/>
        </p:nvGrpSpPr>
        <p:grpSpPr>
          <a:xfrm>
            <a:off x="6931363" y="1809783"/>
            <a:ext cx="2552220" cy="338554"/>
            <a:chOff x="6877340" y="1680767"/>
            <a:chExt cx="2552220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9F02-1A0C-4A1B-AE41-37BF19E8F24A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Open Library - Chart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271D1C2-9DC6-4594-AF67-854718C3BBF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E23CB1-6AB3-40BC-A472-CB949E54FDCA}"/>
              </a:ext>
            </a:extLst>
          </p:cNvPr>
          <p:cNvSpPr/>
          <p:nvPr/>
        </p:nvSpPr>
        <p:spPr>
          <a:xfrm>
            <a:off x="6998741" y="2116281"/>
            <a:ext cx="4229052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일주일을 기준으로 일별로 마신 술의 총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ml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눈으로 간편히 확인가능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0B9621-1249-4F9D-A89E-1B8AD011D6DD}"/>
              </a:ext>
            </a:extLst>
          </p:cNvPr>
          <p:cNvGrpSpPr/>
          <p:nvPr/>
        </p:nvGrpSpPr>
        <p:grpSpPr>
          <a:xfrm>
            <a:off x="6931363" y="3259723"/>
            <a:ext cx="2552220" cy="338554"/>
            <a:chOff x="6877340" y="1680767"/>
            <a:chExt cx="2552220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1F3DBF-687B-4612-8F8F-43E7F939F0F4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총 섭취량 </a:t>
              </a:r>
              <a:r>
                <a:rPr lang="en-US" altLang="ko-KR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&amp; </a:t>
              </a:r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평균</a:t>
              </a:r>
              <a:r>
                <a:rPr lang="en-US" altLang="ko-KR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섭취량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BC60D16-0318-471D-913B-1913CC153EB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5A4466-F902-40F2-81D5-D05C2AE08F4A}"/>
              </a:ext>
            </a:extLst>
          </p:cNvPr>
          <p:cNvSpPr/>
          <p:nvPr/>
        </p:nvSpPr>
        <p:spPr>
          <a:xfrm>
            <a:off x="6998741" y="3598276"/>
            <a:ext cx="455885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일주일 간 마신 총 술의 양과 평균 술의 양을 확인 가능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85243BD-F920-4705-BD98-0073CB0F247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87" y="1548150"/>
            <a:ext cx="3240000" cy="4860000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65852EB-83A0-412E-9FDC-D629FF7B0A3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8" y="1544652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2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448774" y="1468913"/>
            <a:ext cx="3749468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383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raw Layout -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목표 설정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DA8904-FD03-414B-AE04-6920B2BE37AF}"/>
              </a:ext>
            </a:extLst>
          </p:cNvPr>
          <p:cNvGrpSpPr/>
          <p:nvPr/>
        </p:nvGrpSpPr>
        <p:grpSpPr>
          <a:xfrm>
            <a:off x="6888833" y="1893111"/>
            <a:ext cx="2552220" cy="338554"/>
            <a:chOff x="6877340" y="1680767"/>
            <a:chExt cx="2552220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9F02-1A0C-4A1B-AE41-37BF19E8F24A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목표 설정 수정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271D1C2-9DC6-4594-AF67-854718C3BBF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E23CB1-6AB3-40BC-A472-CB949E54FDCA}"/>
              </a:ext>
            </a:extLst>
          </p:cNvPr>
          <p:cNvSpPr/>
          <p:nvPr/>
        </p:nvSpPr>
        <p:spPr>
          <a:xfrm>
            <a:off x="6982030" y="2231664"/>
            <a:ext cx="4622645" cy="23544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저장되어 있는 절제주량을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가져오고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사용자가 확인 할 수 있도록 출력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입력의 기준은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소주 병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단위이기 때문에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TextView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ml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계산해 사용자가 볼 수 있도록 함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수정 후 목표 설정 버튼을 누르면 절제주량을 변경가능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DBB19-1C83-47AD-9588-ECA358C310A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74" y="1548150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2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463288" y="1465414"/>
            <a:ext cx="4745047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4683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raw Layout –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사용자 정보 수정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DA8904-FD03-414B-AE04-6920B2BE37AF}"/>
              </a:ext>
            </a:extLst>
          </p:cNvPr>
          <p:cNvGrpSpPr/>
          <p:nvPr/>
        </p:nvGrpSpPr>
        <p:grpSpPr>
          <a:xfrm>
            <a:off x="6888833" y="1893111"/>
            <a:ext cx="2552220" cy="338554"/>
            <a:chOff x="6877340" y="1680767"/>
            <a:chExt cx="2552220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9F02-1A0C-4A1B-AE41-37BF19E8F24A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사용자 정보 수정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271D1C2-9DC6-4594-AF67-854718C3BBF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E23CB1-6AB3-40BC-A472-CB949E54FDCA}"/>
              </a:ext>
            </a:extLst>
          </p:cNvPr>
          <p:cNvSpPr/>
          <p:nvPr/>
        </p:nvSpPr>
        <p:spPr>
          <a:xfrm>
            <a:off x="6982030" y="2231664"/>
            <a:ext cx="462264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등록되어 있는 사용자 정보를 불러 온 후 출력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수정이 필요한 내용을 변경 후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‘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등록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버튼을 누르면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DB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수정된 내용이 업데이트 된다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47131BD-666C-49E3-AE34-81F8D907ECE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74" y="1548150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8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463288" y="1465414"/>
            <a:ext cx="3649893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392105" y="969785"/>
            <a:ext cx="3792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raw Layout -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환경설정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DA8904-FD03-414B-AE04-6920B2BE37AF}"/>
              </a:ext>
            </a:extLst>
          </p:cNvPr>
          <p:cNvGrpSpPr/>
          <p:nvPr/>
        </p:nvGrpSpPr>
        <p:grpSpPr>
          <a:xfrm>
            <a:off x="6888833" y="1893111"/>
            <a:ext cx="2552220" cy="338554"/>
            <a:chOff x="6877340" y="1680767"/>
            <a:chExt cx="2552220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9F02-1A0C-4A1B-AE41-37BF19E8F24A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환경설정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271D1C2-9DC6-4594-AF67-854718C3BBF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E23CB1-6AB3-40BC-A472-CB949E54FDCA}"/>
              </a:ext>
            </a:extLst>
          </p:cNvPr>
          <p:cNvSpPr/>
          <p:nvPr/>
        </p:nvSpPr>
        <p:spPr>
          <a:xfrm>
            <a:off x="6956211" y="2231664"/>
            <a:ext cx="462264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 삭제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: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등록되어 있는 사용자의 모든 정보를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삭제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개인정보 및 일별 마신 주량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Table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삭제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추후 공부를 통해 알림 기능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on/off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기능을 추가예정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968B662-4638-4AAF-9C5B-90CB16BC714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8" y="1548150"/>
            <a:ext cx="3240000" cy="4860000"/>
          </a:xfrm>
          <a:prstGeom prst="rect">
            <a:avLst/>
          </a:prstGeom>
        </p:spPr>
      </p:pic>
      <p:pic>
        <p:nvPicPr>
          <p:cNvPr id="5" name="그림 4" descr="스크린샷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56E3BD78-3778-4210-8C8E-F6F3EDEADD4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327" y="1548150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463288" y="1465414"/>
            <a:ext cx="3215876" cy="3499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2961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raw Layout -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법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DA8904-FD03-414B-AE04-6920B2BE37AF}"/>
              </a:ext>
            </a:extLst>
          </p:cNvPr>
          <p:cNvGrpSpPr/>
          <p:nvPr/>
        </p:nvGrpSpPr>
        <p:grpSpPr>
          <a:xfrm>
            <a:off x="6888833" y="1893111"/>
            <a:ext cx="2552220" cy="338554"/>
            <a:chOff x="6877340" y="1680767"/>
            <a:chExt cx="2552220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9F02-1A0C-4A1B-AE41-37BF19E8F24A}"/>
                </a:ext>
              </a:extLst>
            </p:cNvPr>
            <p:cNvSpPr txBox="1"/>
            <p:nvPr/>
          </p:nvSpPr>
          <p:spPr>
            <a:xfrm>
              <a:off x="6970537" y="1680767"/>
              <a:ext cx="2459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음주 운전에 관련한 법률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271D1C2-9DC6-4594-AF67-854718C3BBF1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E23CB1-6AB3-40BC-A472-CB949E54FDCA}"/>
              </a:ext>
            </a:extLst>
          </p:cNvPr>
          <p:cNvSpPr/>
          <p:nvPr/>
        </p:nvSpPr>
        <p:spPr>
          <a:xfrm>
            <a:off x="6956211" y="2231664"/>
            <a:ext cx="4622645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Main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화면의 혈중알코올 농도와 대조해서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자신에게 적용될 수 있는 법을 알려주어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음주운전을 예방한다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스크롤뷰 기능을 이용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EAB5868-17B5-4F9F-8CF1-2FE6FC8510C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84" y="1548150"/>
            <a:ext cx="3240000" cy="4860000"/>
          </a:xfrm>
          <a:prstGeom prst="rect">
            <a:avLst/>
          </a:prstGeom>
        </p:spPr>
      </p:pic>
      <p:pic>
        <p:nvPicPr>
          <p:cNvPr id="5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5BD05A8-551A-4B52-ABA3-411762EF7E3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74" y="1550377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한국 성인 알코올에 대한 이미지 검색결과">
            <a:extLst>
              <a:ext uri="{FF2B5EF4-FFF2-40B4-BE49-F238E27FC236}">
                <a16:creationId xmlns:a16="http://schemas.microsoft.com/office/drawing/2014/main" id="{51B7C1E5-FEAD-4BBB-8233-302A5E2EC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7" y="928689"/>
            <a:ext cx="5473213" cy="3040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관련 이미지">
            <a:extLst>
              <a:ext uri="{FF2B5EF4-FFF2-40B4-BE49-F238E27FC236}">
                <a16:creationId xmlns:a16="http://schemas.microsoft.com/office/drawing/2014/main" id="{BA600071-3E3B-4904-97E9-A70B4F0E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67" y="3215190"/>
            <a:ext cx="7233484" cy="2412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8" name="Picture 10" descr="한국 성인 알코올에 대한 이미지 검색결과">
            <a:extLst>
              <a:ext uri="{FF2B5EF4-FFF2-40B4-BE49-F238E27FC236}">
                <a16:creationId xmlns:a16="http://schemas.microsoft.com/office/drawing/2014/main" id="{04920CE0-D69A-4638-A239-91964140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78" y="645679"/>
            <a:ext cx="3522785" cy="4109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53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EBABD-ADC0-4B77-8897-945A14BD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82" y="2417414"/>
            <a:ext cx="4332408" cy="2229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E3B21A0-C154-49D3-8295-EC59B3F3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41" y="2411987"/>
            <a:ext cx="3031575" cy="2297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4138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72455" y="960023"/>
            <a:ext cx="27959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</a:t>
            </a:r>
            <a:r>
              <a:rPr lang="ko-KR" altLang="en-US" sz="3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en-US" altLang="ko-KR" sz="3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Library</a:t>
            </a:r>
            <a:endParaRPr lang="ko-KR" altLang="en-US" sz="3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114577" y="1465414"/>
            <a:ext cx="8357483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114577" y="1003749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사용한 </a:t>
            </a:r>
            <a:r>
              <a:rPr lang="en-US" altLang="ko-KR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OpenLibrary</a:t>
            </a:r>
            <a:endParaRPr lang="ko-KR" altLang="en-US" sz="2400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59499" y="1797375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rgbClr val="FFC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차트</a:t>
            </a:r>
            <a:endParaRPr lang="en-US" altLang="ko-KR" sz="2000" dirty="0">
              <a:solidFill>
                <a:srgbClr val="FFC000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851350" y="1827110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rgbClr val="FFC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물결애니메이션</a:t>
            </a:r>
            <a:endParaRPr lang="en-US" altLang="ko-KR" sz="2000" dirty="0">
              <a:solidFill>
                <a:srgbClr val="FFC000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534335" y="5328819"/>
            <a:ext cx="134757" cy="1347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652291" y="5230217"/>
            <a:ext cx="2561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MP Android Chart</a:t>
            </a:r>
            <a:endParaRPr lang="ko-KR" altLang="en-US" sz="16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652291" y="5513484"/>
            <a:ext cx="2019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>
              <a:solidFill>
                <a:srgbClr val="A2A3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35D2C80-A112-459D-8F8C-75B505C49BD3}"/>
              </a:ext>
            </a:extLst>
          </p:cNvPr>
          <p:cNvSpPr/>
          <p:nvPr/>
        </p:nvSpPr>
        <p:spPr>
          <a:xfrm>
            <a:off x="7977584" y="5392901"/>
            <a:ext cx="134757" cy="1347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4AA28E-E8E8-4411-A05E-0BA090B8934E}"/>
              </a:ext>
            </a:extLst>
          </p:cNvPr>
          <p:cNvSpPr txBox="1"/>
          <p:nvPr/>
        </p:nvSpPr>
        <p:spPr>
          <a:xfrm>
            <a:off x="8095540" y="5294299"/>
            <a:ext cx="215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물결애니메이션</a:t>
            </a:r>
            <a:endParaRPr lang="ko-KR" altLang="en-US" sz="16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69E8BC-4992-4387-806C-D28E3F629934}"/>
              </a:ext>
            </a:extLst>
          </p:cNvPr>
          <p:cNvSpPr/>
          <p:nvPr/>
        </p:nvSpPr>
        <p:spPr>
          <a:xfrm>
            <a:off x="3534335" y="5562178"/>
            <a:ext cx="3895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A2A3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https://github.com/PhilJay/MPAndroidChart</a:t>
            </a:r>
            <a:endParaRPr lang="ko-KR" altLang="en-US" sz="1400" b="1" dirty="0">
              <a:solidFill>
                <a:srgbClr val="A2A3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88B5BF-6A27-4A76-9AAF-2DFD6153FFDA}"/>
              </a:ext>
            </a:extLst>
          </p:cNvPr>
          <p:cNvSpPr/>
          <p:nvPr/>
        </p:nvSpPr>
        <p:spPr>
          <a:xfrm>
            <a:off x="8088401" y="5568771"/>
            <a:ext cx="3895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A2A3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https://github.com/john990/WaveView</a:t>
            </a:r>
            <a:endParaRPr lang="ko-KR" altLang="en-US" sz="1400" b="1" dirty="0">
              <a:solidFill>
                <a:srgbClr val="A2A3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91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38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21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시연영상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114577" y="1465414"/>
            <a:ext cx="8357483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1B412AD4-60E4-4C59-B099-34B65B0A1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8548" y="1945543"/>
            <a:ext cx="3278373" cy="41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5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38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자체평가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114577" y="1465414"/>
            <a:ext cx="8357483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114577" y="1003749"/>
            <a:ext cx="365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팀프로젝트 개발</a:t>
            </a:r>
            <a:r>
              <a:rPr lang="ko-KR" altLang="en-US" sz="2400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을 하면서</a:t>
            </a:r>
            <a:r>
              <a:rPr lang="en-US" altLang="ko-KR" sz="2400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…</a:t>
            </a:r>
            <a:endParaRPr lang="ko-KR" altLang="en-US" sz="2400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1E6E7E-442C-4AFE-A79E-143C0E4B18BE}"/>
              </a:ext>
            </a:extLst>
          </p:cNvPr>
          <p:cNvGrpSpPr/>
          <p:nvPr/>
        </p:nvGrpSpPr>
        <p:grpSpPr>
          <a:xfrm>
            <a:off x="3326115" y="2271122"/>
            <a:ext cx="8164239" cy="3524165"/>
            <a:chOff x="2996848" y="2176580"/>
            <a:chExt cx="8164239" cy="3408970"/>
          </a:xfrm>
        </p:grpSpPr>
        <p:pic>
          <p:nvPicPr>
            <p:cNvPr id="3" name="그림 2" descr="개체, 쥐고있는, 실내, 사람이(가) 표시된 사진&#10;&#10;높은 신뢰도로 생성된 설명">
              <a:extLst>
                <a:ext uri="{FF2B5EF4-FFF2-40B4-BE49-F238E27FC236}">
                  <a16:creationId xmlns:a16="http://schemas.microsoft.com/office/drawing/2014/main" id="{6B7D5B77-DDE0-442F-A16D-02332CF82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178" y="3103518"/>
              <a:ext cx="1802008" cy="1802008"/>
            </a:xfrm>
            <a:prstGeom prst="rect">
              <a:avLst/>
            </a:prstGeom>
          </p:spPr>
        </p:pic>
        <p:cxnSp>
          <p:nvCxnSpPr>
            <p:cNvPr id="74" name="직선 연결선 73"/>
            <p:cNvCxnSpPr/>
            <p:nvPr/>
          </p:nvCxnSpPr>
          <p:spPr>
            <a:xfrm flipV="1">
              <a:off x="7946281" y="2976760"/>
              <a:ext cx="214835" cy="34590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V="1">
              <a:off x="8161116" y="2976760"/>
              <a:ext cx="737453" cy="317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/>
            <p:cNvSpPr/>
            <p:nvPr/>
          </p:nvSpPr>
          <p:spPr>
            <a:xfrm>
              <a:off x="8822369" y="290056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931989" y="2803050"/>
              <a:ext cx="1999265" cy="68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추가</a:t>
              </a:r>
              <a:r>
                <a:rPr lang="ko-KR" altLang="en-US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하고 싶은</a:t>
              </a:r>
              <a:endParaRPr lang="en-US" altLang="ko-KR" sz="2000" i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r>
                <a:rPr lang="ko-KR" altLang="en-US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기능이 아직 많다</a:t>
              </a:r>
              <a:r>
                <a:rPr lang="en-US" altLang="ko-KR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!</a:t>
              </a:r>
            </a:p>
          </p:txBody>
        </p:sp>
        <p:cxnSp>
          <p:nvCxnSpPr>
            <p:cNvPr id="82" name="직선 연결선 81"/>
            <p:cNvCxnSpPr>
              <a:cxnSpLocks/>
            </p:cNvCxnSpPr>
            <p:nvPr/>
          </p:nvCxnSpPr>
          <p:spPr>
            <a:xfrm>
              <a:off x="8262651" y="4197640"/>
              <a:ext cx="110200" cy="21193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V="1">
              <a:off x="8372851" y="4412921"/>
              <a:ext cx="737453" cy="317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타원 85"/>
            <p:cNvSpPr/>
            <p:nvPr/>
          </p:nvSpPr>
          <p:spPr>
            <a:xfrm>
              <a:off x="9034104" y="4341835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163424" y="4603086"/>
              <a:ext cx="1997663" cy="98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여러과제</a:t>
              </a:r>
              <a:r>
                <a:rPr lang="ko-KR" altLang="en-US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와</a:t>
              </a:r>
              <a:endParaRPr lang="en-US" altLang="ko-KR" sz="2000" i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r>
                <a:rPr lang="ko-KR" altLang="en-US" sz="2000" i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시험기간</a:t>
              </a:r>
              <a:endParaRPr lang="en-US" altLang="ko-KR" sz="2000" i="1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r>
                <a:rPr lang="en-US" altLang="ko-KR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&gt;&gt;</a:t>
              </a:r>
              <a:r>
                <a:rPr lang="ko-KR" altLang="en-US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하지만 성공적</a:t>
              </a:r>
              <a:r>
                <a:rPr lang="en-US" altLang="ko-KR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!</a:t>
              </a:r>
              <a:endParaRPr lang="en-US" altLang="ko-KR" sz="2000" i="1" dirty="0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cxnSp>
          <p:nvCxnSpPr>
            <p:cNvPr id="88" name="직선 연결선 87"/>
            <p:cNvCxnSpPr>
              <a:cxnSpLocks/>
            </p:cNvCxnSpPr>
            <p:nvPr/>
          </p:nvCxnSpPr>
          <p:spPr>
            <a:xfrm flipH="1" flipV="1">
              <a:off x="6413275" y="2746403"/>
              <a:ext cx="452609" cy="48158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V="1">
              <a:off x="5675822" y="2737977"/>
              <a:ext cx="737453" cy="317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타원 92"/>
            <p:cNvSpPr/>
            <p:nvPr/>
          </p:nvSpPr>
          <p:spPr>
            <a:xfrm>
              <a:off x="5553409" y="2661777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996848" y="2542900"/>
              <a:ext cx="2480167" cy="68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i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참신</a:t>
              </a:r>
              <a:r>
                <a:rPr lang="ko-KR" altLang="en-US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하고 </a:t>
              </a:r>
              <a:r>
                <a:rPr lang="ko-KR" altLang="en-US" sz="2000" i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실용적</a:t>
              </a:r>
              <a:endParaRPr lang="en-US" altLang="ko-KR" sz="2000" i="1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algn="ctr"/>
              <a:r>
                <a:rPr lang="en-US" altLang="ko-KR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&gt;&gt;</a:t>
              </a:r>
              <a:r>
                <a:rPr lang="ko-KR" altLang="en-US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체계적인 주량 관리</a:t>
              </a:r>
              <a:endParaRPr lang="en-US" altLang="ko-KR" sz="2000" i="1" dirty="0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cxnSp>
          <p:nvCxnSpPr>
            <p:cNvPr id="96" name="직선 연결선 95"/>
            <p:cNvCxnSpPr>
              <a:cxnSpLocks/>
            </p:cNvCxnSpPr>
            <p:nvPr/>
          </p:nvCxnSpPr>
          <p:spPr>
            <a:xfrm flipH="1">
              <a:off x="6646713" y="4797800"/>
              <a:ext cx="313815" cy="34557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V="1">
              <a:off x="5916299" y="5125162"/>
              <a:ext cx="737453" cy="317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타원 97"/>
            <p:cNvSpPr/>
            <p:nvPr/>
          </p:nvSpPr>
          <p:spPr>
            <a:xfrm>
              <a:off x="5813279" y="5048962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629668" y="4905527"/>
              <a:ext cx="2183611" cy="38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i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다양한 기능</a:t>
              </a:r>
              <a:r>
                <a:rPr lang="ko-KR" altLang="en-US" sz="2000" i="1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을 경험</a:t>
              </a:r>
              <a:endParaRPr lang="en-US" altLang="ko-KR" sz="2000" i="1" dirty="0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220504" y="4216055"/>
              <a:ext cx="1133645" cy="38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FFC00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시간관리</a:t>
              </a:r>
              <a:endParaRPr lang="en-US" altLang="ko-KR" sz="2000" dirty="0">
                <a:solidFill>
                  <a:srgbClr val="FFC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969836" y="2431686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FFC00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기술</a:t>
              </a:r>
              <a:endParaRPr lang="en-US" altLang="ko-KR" sz="2000" dirty="0">
                <a:solidFill>
                  <a:srgbClr val="FFC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427975" y="2176580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FFC00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주제선정</a:t>
              </a:r>
              <a:endParaRPr lang="en-US" altLang="ko-KR" sz="2000" dirty="0">
                <a:solidFill>
                  <a:srgbClr val="FFC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157270" y="4515287"/>
              <a:ext cx="1707519" cy="38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FFC00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오픈라이브러리</a:t>
              </a:r>
              <a:endParaRPr lang="en-US" altLang="ko-KR" sz="2000" dirty="0">
                <a:solidFill>
                  <a:srgbClr val="FFC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49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597176">
            <a:off x="4991021" y="3729424"/>
            <a:ext cx="693778" cy="1413839"/>
            <a:chOff x="2177637" y="3125497"/>
            <a:chExt cx="565197" cy="1151806"/>
          </a:xfrm>
        </p:grpSpPr>
        <p:sp>
          <p:nvSpPr>
            <p:cNvPr id="6" name="자유형 5"/>
            <p:cNvSpPr>
              <a:spLocks/>
            </p:cNvSpPr>
            <p:nvPr/>
          </p:nvSpPr>
          <p:spPr bwMode="auto">
            <a:xfrm>
              <a:off x="2177637" y="3125497"/>
              <a:ext cx="565197" cy="1151806"/>
            </a:xfrm>
            <a:custGeom>
              <a:avLst/>
              <a:gdLst>
                <a:gd name="connsiteX0" fmla="*/ 252382 w 471534"/>
                <a:gd name="connsiteY0" fmla="*/ 0 h 741744"/>
                <a:gd name="connsiteX1" fmla="*/ 253964 w 471534"/>
                <a:gd name="connsiteY1" fmla="*/ 0 h 741744"/>
                <a:gd name="connsiteX2" fmla="*/ 258711 w 471534"/>
                <a:gd name="connsiteY2" fmla="*/ 0 h 741744"/>
                <a:gd name="connsiteX3" fmla="*/ 263458 w 471534"/>
                <a:gd name="connsiteY3" fmla="*/ 793 h 741744"/>
                <a:gd name="connsiteX4" fmla="*/ 268205 w 471534"/>
                <a:gd name="connsiteY4" fmla="*/ 1586 h 741744"/>
                <a:gd name="connsiteX5" fmla="*/ 272161 w 471534"/>
                <a:gd name="connsiteY5" fmla="*/ 3965 h 741744"/>
                <a:gd name="connsiteX6" fmla="*/ 276908 w 471534"/>
                <a:gd name="connsiteY6" fmla="*/ 5552 h 741744"/>
                <a:gd name="connsiteX7" fmla="*/ 280863 w 471534"/>
                <a:gd name="connsiteY7" fmla="*/ 7931 h 741744"/>
                <a:gd name="connsiteX8" fmla="*/ 284028 w 471534"/>
                <a:gd name="connsiteY8" fmla="*/ 11103 h 741744"/>
                <a:gd name="connsiteX9" fmla="*/ 287984 w 471534"/>
                <a:gd name="connsiteY9" fmla="*/ 14275 h 741744"/>
                <a:gd name="connsiteX10" fmla="*/ 292731 w 471534"/>
                <a:gd name="connsiteY10" fmla="*/ 21413 h 741744"/>
                <a:gd name="connsiteX11" fmla="*/ 295104 w 471534"/>
                <a:gd name="connsiteY11" fmla="*/ 28550 h 741744"/>
                <a:gd name="connsiteX12" fmla="*/ 296687 w 471534"/>
                <a:gd name="connsiteY12" fmla="*/ 35688 h 741744"/>
                <a:gd name="connsiteX13" fmla="*/ 296687 w 471534"/>
                <a:gd name="connsiteY13" fmla="*/ 43618 h 741744"/>
                <a:gd name="connsiteX14" fmla="*/ 295896 w 471534"/>
                <a:gd name="connsiteY14" fmla="*/ 49963 h 741744"/>
                <a:gd name="connsiteX15" fmla="*/ 294313 w 471534"/>
                <a:gd name="connsiteY15" fmla="*/ 56307 h 741744"/>
                <a:gd name="connsiteX16" fmla="*/ 290357 w 471534"/>
                <a:gd name="connsiteY16" fmla="*/ 61859 h 741744"/>
                <a:gd name="connsiteX17" fmla="*/ 287193 w 471534"/>
                <a:gd name="connsiteY17" fmla="*/ 67410 h 741744"/>
                <a:gd name="connsiteX18" fmla="*/ 292731 w 471534"/>
                <a:gd name="connsiteY18" fmla="*/ 118166 h 741744"/>
                <a:gd name="connsiteX19" fmla="*/ 318839 w 471534"/>
                <a:gd name="connsiteY19" fmla="*/ 130061 h 741744"/>
                <a:gd name="connsiteX20" fmla="*/ 343365 w 471534"/>
                <a:gd name="connsiteY20" fmla="*/ 145130 h 741744"/>
                <a:gd name="connsiteX21" fmla="*/ 365518 w 471534"/>
                <a:gd name="connsiteY21" fmla="*/ 163370 h 741744"/>
                <a:gd name="connsiteX22" fmla="*/ 384506 w 471534"/>
                <a:gd name="connsiteY22" fmla="*/ 184782 h 741744"/>
                <a:gd name="connsiteX23" fmla="*/ 400329 w 471534"/>
                <a:gd name="connsiteY23" fmla="*/ 209367 h 741744"/>
                <a:gd name="connsiteX24" fmla="*/ 412988 w 471534"/>
                <a:gd name="connsiteY24" fmla="*/ 235538 h 741744"/>
                <a:gd name="connsiteX25" fmla="*/ 422482 w 471534"/>
                <a:gd name="connsiteY25" fmla="*/ 264088 h 741744"/>
                <a:gd name="connsiteX26" fmla="*/ 428020 w 471534"/>
                <a:gd name="connsiteY26" fmla="*/ 295017 h 741744"/>
                <a:gd name="connsiteX27" fmla="*/ 428020 w 471534"/>
                <a:gd name="connsiteY27" fmla="*/ 297396 h 741744"/>
                <a:gd name="connsiteX28" fmla="*/ 428811 w 471534"/>
                <a:gd name="connsiteY28" fmla="*/ 298189 h 741744"/>
                <a:gd name="connsiteX29" fmla="*/ 428811 w 471534"/>
                <a:gd name="connsiteY29" fmla="*/ 300569 h 741744"/>
                <a:gd name="connsiteX30" fmla="*/ 430394 w 471534"/>
                <a:gd name="connsiteY30" fmla="*/ 304534 h 741744"/>
                <a:gd name="connsiteX31" fmla="*/ 470743 w 471534"/>
                <a:gd name="connsiteY31" fmla="*/ 641583 h 741744"/>
                <a:gd name="connsiteX32" fmla="*/ 470743 w 471534"/>
                <a:gd name="connsiteY32" fmla="*/ 644755 h 741744"/>
                <a:gd name="connsiteX33" fmla="*/ 470743 w 471534"/>
                <a:gd name="connsiteY33" fmla="*/ 647134 h 741744"/>
                <a:gd name="connsiteX34" fmla="*/ 470743 w 471534"/>
                <a:gd name="connsiteY34" fmla="*/ 648721 h 741744"/>
                <a:gd name="connsiteX35" fmla="*/ 470743 w 471534"/>
                <a:gd name="connsiteY35" fmla="*/ 651100 h 741744"/>
                <a:gd name="connsiteX36" fmla="*/ 471534 w 471534"/>
                <a:gd name="connsiteY36" fmla="*/ 659823 h 741744"/>
                <a:gd name="connsiteX37" fmla="*/ 471534 w 471534"/>
                <a:gd name="connsiteY37" fmla="*/ 669340 h 741744"/>
                <a:gd name="connsiteX38" fmla="*/ 470743 w 471534"/>
                <a:gd name="connsiteY38" fmla="*/ 678064 h 741744"/>
                <a:gd name="connsiteX39" fmla="*/ 469241 w 471534"/>
                <a:gd name="connsiteY39" fmla="*/ 687097 h 741744"/>
                <a:gd name="connsiteX40" fmla="*/ 67997 w 471534"/>
                <a:gd name="connsiteY40" fmla="*/ 741744 h 741744"/>
                <a:gd name="connsiteX41" fmla="*/ 66458 w 471534"/>
                <a:gd name="connsiteY41" fmla="*/ 740715 h 741744"/>
                <a:gd name="connsiteX42" fmla="*/ 58546 w 471534"/>
                <a:gd name="connsiteY42" fmla="*/ 732785 h 741744"/>
                <a:gd name="connsiteX43" fmla="*/ 52217 w 471534"/>
                <a:gd name="connsiteY43" fmla="*/ 724061 h 741744"/>
                <a:gd name="connsiteX44" fmla="*/ 47470 w 471534"/>
                <a:gd name="connsiteY44" fmla="*/ 712958 h 741744"/>
                <a:gd name="connsiteX45" fmla="*/ 45096 w 471534"/>
                <a:gd name="connsiteY45" fmla="*/ 701855 h 741744"/>
                <a:gd name="connsiteX46" fmla="*/ 45096 w 471534"/>
                <a:gd name="connsiteY46" fmla="*/ 701062 h 741744"/>
                <a:gd name="connsiteX47" fmla="*/ 45096 w 471534"/>
                <a:gd name="connsiteY47" fmla="*/ 700269 h 741744"/>
                <a:gd name="connsiteX48" fmla="*/ 45096 w 471534"/>
                <a:gd name="connsiteY48" fmla="*/ 699476 h 741744"/>
                <a:gd name="connsiteX49" fmla="*/ 45096 w 471534"/>
                <a:gd name="connsiteY49" fmla="*/ 698683 h 741744"/>
                <a:gd name="connsiteX50" fmla="*/ 1582 w 471534"/>
                <a:gd name="connsiteY50" fmla="*/ 348152 h 741744"/>
                <a:gd name="connsiteX51" fmla="*/ 0 w 471534"/>
                <a:gd name="connsiteY51" fmla="*/ 317223 h 741744"/>
                <a:gd name="connsiteX52" fmla="*/ 3165 w 471534"/>
                <a:gd name="connsiteY52" fmla="*/ 287880 h 741744"/>
                <a:gd name="connsiteX53" fmla="*/ 9494 w 471534"/>
                <a:gd name="connsiteY53" fmla="*/ 258537 h 741744"/>
                <a:gd name="connsiteX54" fmla="*/ 20570 w 471534"/>
                <a:gd name="connsiteY54" fmla="*/ 231573 h 741744"/>
                <a:gd name="connsiteX55" fmla="*/ 34020 w 471534"/>
                <a:gd name="connsiteY55" fmla="*/ 204609 h 741744"/>
                <a:gd name="connsiteX56" fmla="*/ 51426 w 471534"/>
                <a:gd name="connsiteY56" fmla="*/ 180817 h 741744"/>
                <a:gd name="connsiteX57" fmla="*/ 71205 w 471534"/>
                <a:gd name="connsiteY57" fmla="*/ 160198 h 741744"/>
                <a:gd name="connsiteX58" fmla="*/ 94940 w 471534"/>
                <a:gd name="connsiteY58" fmla="*/ 141957 h 741744"/>
                <a:gd name="connsiteX59" fmla="*/ 93357 w 471534"/>
                <a:gd name="connsiteY59" fmla="*/ 129268 h 741744"/>
                <a:gd name="connsiteX60" fmla="*/ 90984 w 471534"/>
                <a:gd name="connsiteY60" fmla="*/ 114993 h 741744"/>
                <a:gd name="connsiteX61" fmla="*/ 89402 w 471534"/>
                <a:gd name="connsiteY61" fmla="*/ 102304 h 741744"/>
                <a:gd name="connsiteX62" fmla="*/ 88610 w 471534"/>
                <a:gd name="connsiteY62" fmla="*/ 91995 h 741744"/>
                <a:gd name="connsiteX63" fmla="*/ 83072 w 471534"/>
                <a:gd name="connsiteY63" fmla="*/ 88029 h 741744"/>
                <a:gd name="connsiteX64" fmla="*/ 79117 w 471534"/>
                <a:gd name="connsiteY64" fmla="*/ 83271 h 741744"/>
                <a:gd name="connsiteX65" fmla="*/ 75952 w 471534"/>
                <a:gd name="connsiteY65" fmla="*/ 77720 h 741744"/>
                <a:gd name="connsiteX66" fmla="*/ 72787 w 471534"/>
                <a:gd name="connsiteY66" fmla="*/ 71375 h 741744"/>
                <a:gd name="connsiteX67" fmla="*/ 71205 w 471534"/>
                <a:gd name="connsiteY67" fmla="*/ 64238 h 741744"/>
                <a:gd name="connsiteX68" fmla="*/ 71205 w 471534"/>
                <a:gd name="connsiteY68" fmla="*/ 55514 h 741744"/>
                <a:gd name="connsiteX69" fmla="*/ 71996 w 471534"/>
                <a:gd name="connsiteY69" fmla="*/ 47584 h 741744"/>
                <a:gd name="connsiteX70" fmla="*/ 75161 w 471534"/>
                <a:gd name="connsiteY70" fmla="*/ 40446 h 741744"/>
                <a:gd name="connsiteX71" fmla="*/ 77534 w 471534"/>
                <a:gd name="connsiteY71" fmla="*/ 36481 h 741744"/>
                <a:gd name="connsiteX72" fmla="*/ 79908 w 471534"/>
                <a:gd name="connsiteY72" fmla="*/ 32515 h 741744"/>
                <a:gd name="connsiteX73" fmla="*/ 83864 w 471534"/>
                <a:gd name="connsiteY73" fmla="*/ 29343 h 741744"/>
                <a:gd name="connsiteX74" fmla="*/ 87819 w 471534"/>
                <a:gd name="connsiteY74" fmla="*/ 26171 h 741744"/>
                <a:gd name="connsiteX75" fmla="*/ 90984 w 471534"/>
                <a:gd name="connsiteY75" fmla="*/ 23792 h 741744"/>
                <a:gd name="connsiteX76" fmla="*/ 95731 w 471534"/>
                <a:gd name="connsiteY76" fmla="*/ 22206 h 741744"/>
                <a:gd name="connsiteX77" fmla="*/ 100478 w 471534"/>
                <a:gd name="connsiteY77" fmla="*/ 19827 h 741744"/>
                <a:gd name="connsiteX78" fmla="*/ 105225 w 471534"/>
                <a:gd name="connsiteY78" fmla="*/ 19033 h 741744"/>
                <a:gd name="connsiteX79" fmla="*/ 106807 w 471534"/>
                <a:gd name="connsiteY79" fmla="*/ 19033 h 741744"/>
                <a:gd name="connsiteX80" fmla="*/ 111554 w 471534"/>
                <a:gd name="connsiteY80" fmla="*/ 18240 h 741744"/>
                <a:gd name="connsiteX81" fmla="*/ 118675 w 471534"/>
                <a:gd name="connsiteY81" fmla="*/ 17447 h 741744"/>
                <a:gd name="connsiteX82" fmla="*/ 128960 w 471534"/>
                <a:gd name="connsiteY82" fmla="*/ 15861 h 741744"/>
                <a:gd name="connsiteX83" fmla="*/ 139245 w 471534"/>
                <a:gd name="connsiteY83" fmla="*/ 14275 h 741744"/>
                <a:gd name="connsiteX84" fmla="*/ 151904 w 471534"/>
                <a:gd name="connsiteY84" fmla="*/ 12689 h 741744"/>
                <a:gd name="connsiteX85" fmla="*/ 166145 w 471534"/>
                <a:gd name="connsiteY85" fmla="*/ 11103 h 741744"/>
                <a:gd name="connsiteX86" fmla="*/ 179594 w 471534"/>
                <a:gd name="connsiteY86" fmla="*/ 9517 h 741744"/>
                <a:gd name="connsiteX87" fmla="*/ 193044 w 471534"/>
                <a:gd name="connsiteY87" fmla="*/ 7931 h 741744"/>
                <a:gd name="connsiteX88" fmla="*/ 207285 w 471534"/>
                <a:gd name="connsiteY88" fmla="*/ 6345 h 741744"/>
                <a:gd name="connsiteX89" fmla="*/ 219944 w 471534"/>
                <a:gd name="connsiteY89" fmla="*/ 4758 h 741744"/>
                <a:gd name="connsiteX90" fmla="*/ 230229 w 471534"/>
                <a:gd name="connsiteY90" fmla="*/ 3965 h 741744"/>
                <a:gd name="connsiteX91" fmla="*/ 240514 w 471534"/>
                <a:gd name="connsiteY91" fmla="*/ 1586 h 741744"/>
                <a:gd name="connsiteX92" fmla="*/ 247635 w 471534"/>
                <a:gd name="connsiteY92" fmla="*/ 793 h 7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71534" h="741744">
                  <a:moveTo>
                    <a:pt x="252382" y="0"/>
                  </a:moveTo>
                  <a:lnTo>
                    <a:pt x="253964" y="0"/>
                  </a:lnTo>
                  <a:lnTo>
                    <a:pt x="258711" y="0"/>
                  </a:lnTo>
                  <a:lnTo>
                    <a:pt x="263458" y="793"/>
                  </a:lnTo>
                  <a:lnTo>
                    <a:pt x="268205" y="1586"/>
                  </a:lnTo>
                  <a:lnTo>
                    <a:pt x="272161" y="3965"/>
                  </a:lnTo>
                  <a:lnTo>
                    <a:pt x="276908" y="5552"/>
                  </a:lnTo>
                  <a:lnTo>
                    <a:pt x="280863" y="7931"/>
                  </a:lnTo>
                  <a:lnTo>
                    <a:pt x="284028" y="11103"/>
                  </a:lnTo>
                  <a:lnTo>
                    <a:pt x="287984" y="14275"/>
                  </a:lnTo>
                  <a:lnTo>
                    <a:pt x="292731" y="21413"/>
                  </a:lnTo>
                  <a:lnTo>
                    <a:pt x="295104" y="28550"/>
                  </a:lnTo>
                  <a:lnTo>
                    <a:pt x="296687" y="35688"/>
                  </a:lnTo>
                  <a:lnTo>
                    <a:pt x="296687" y="43618"/>
                  </a:lnTo>
                  <a:lnTo>
                    <a:pt x="295896" y="49963"/>
                  </a:lnTo>
                  <a:lnTo>
                    <a:pt x="294313" y="56307"/>
                  </a:lnTo>
                  <a:lnTo>
                    <a:pt x="290357" y="61859"/>
                  </a:lnTo>
                  <a:lnTo>
                    <a:pt x="287193" y="67410"/>
                  </a:lnTo>
                  <a:lnTo>
                    <a:pt x="292731" y="118166"/>
                  </a:lnTo>
                  <a:lnTo>
                    <a:pt x="318839" y="130061"/>
                  </a:lnTo>
                  <a:lnTo>
                    <a:pt x="343365" y="145130"/>
                  </a:lnTo>
                  <a:lnTo>
                    <a:pt x="365518" y="163370"/>
                  </a:lnTo>
                  <a:lnTo>
                    <a:pt x="384506" y="184782"/>
                  </a:lnTo>
                  <a:lnTo>
                    <a:pt x="400329" y="209367"/>
                  </a:lnTo>
                  <a:lnTo>
                    <a:pt x="412988" y="235538"/>
                  </a:lnTo>
                  <a:lnTo>
                    <a:pt x="422482" y="264088"/>
                  </a:lnTo>
                  <a:lnTo>
                    <a:pt x="428020" y="295017"/>
                  </a:lnTo>
                  <a:lnTo>
                    <a:pt x="428020" y="297396"/>
                  </a:lnTo>
                  <a:lnTo>
                    <a:pt x="428811" y="298189"/>
                  </a:lnTo>
                  <a:lnTo>
                    <a:pt x="428811" y="300569"/>
                  </a:lnTo>
                  <a:lnTo>
                    <a:pt x="430394" y="304534"/>
                  </a:lnTo>
                  <a:lnTo>
                    <a:pt x="470743" y="641583"/>
                  </a:lnTo>
                  <a:lnTo>
                    <a:pt x="470743" y="644755"/>
                  </a:lnTo>
                  <a:lnTo>
                    <a:pt x="470743" y="647134"/>
                  </a:lnTo>
                  <a:lnTo>
                    <a:pt x="470743" y="648721"/>
                  </a:lnTo>
                  <a:lnTo>
                    <a:pt x="470743" y="651100"/>
                  </a:lnTo>
                  <a:lnTo>
                    <a:pt x="471534" y="659823"/>
                  </a:lnTo>
                  <a:lnTo>
                    <a:pt x="471534" y="669340"/>
                  </a:lnTo>
                  <a:lnTo>
                    <a:pt x="470743" y="678064"/>
                  </a:lnTo>
                  <a:lnTo>
                    <a:pt x="469241" y="687097"/>
                  </a:lnTo>
                  <a:lnTo>
                    <a:pt x="67997" y="741744"/>
                  </a:lnTo>
                  <a:lnTo>
                    <a:pt x="66458" y="740715"/>
                  </a:lnTo>
                  <a:lnTo>
                    <a:pt x="58546" y="732785"/>
                  </a:lnTo>
                  <a:lnTo>
                    <a:pt x="52217" y="724061"/>
                  </a:lnTo>
                  <a:lnTo>
                    <a:pt x="47470" y="712958"/>
                  </a:lnTo>
                  <a:lnTo>
                    <a:pt x="45096" y="701855"/>
                  </a:lnTo>
                  <a:lnTo>
                    <a:pt x="45096" y="701062"/>
                  </a:lnTo>
                  <a:lnTo>
                    <a:pt x="45096" y="700269"/>
                  </a:lnTo>
                  <a:lnTo>
                    <a:pt x="45096" y="699476"/>
                  </a:lnTo>
                  <a:lnTo>
                    <a:pt x="45096" y="698683"/>
                  </a:lnTo>
                  <a:lnTo>
                    <a:pt x="1582" y="348152"/>
                  </a:lnTo>
                  <a:lnTo>
                    <a:pt x="0" y="317223"/>
                  </a:lnTo>
                  <a:lnTo>
                    <a:pt x="3165" y="287880"/>
                  </a:lnTo>
                  <a:lnTo>
                    <a:pt x="9494" y="258537"/>
                  </a:lnTo>
                  <a:lnTo>
                    <a:pt x="20570" y="231573"/>
                  </a:lnTo>
                  <a:lnTo>
                    <a:pt x="34020" y="204609"/>
                  </a:lnTo>
                  <a:lnTo>
                    <a:pt x="51426" y="180817"/>
                  </a:lnTo>
                  <a:lnTo>
                    <a:pt x="71205" y="160198"/>
                  </a:lnTo>
                  <a:lnTo>
                    <a:pt x="94940" y="141957"/>
                  </a:lnTo>
                  <a:lnTo>
                    <a:pt x="93357" y="129268"/>
                  </a:lnTo>
                  <a:lnTo>
                    <a:pt x="90984" y="114993"/>
                  </a:lnTo>
                  <a:lnTo>
                    <a:pt x="89402" y="102304"/>
                  </a:lnTo>
                  <a:lnTo>
                    <a:pt x="88610" y="91995"/>
                  </a:lnTo>
                  <a:lnTo>
                    <a:pt x="83072" y="88029"/>
                  </a:lnTo>
                  <a:lnTo>
                    <a:pt x="79117" y="83271"/>
                  </a:lnTo>
                  <a:lnTo>
                    <a:pt x="75952" y="77720"/>
                  </a:lnTo>
                  <a:lnTo>
                    <a:pt x="72787" y="71375"/>
                  </a:lnTo>
                  <a:lnTo>
                    <a:pt x="71205" y="64238"/>
                  </a:lnTo>
                  <a:lnTo>
                    <a:pt x="71205" y="55514"/>
                  </a:lnTo>
                  <a:lnTo>
                    <a:pt x="71996" y="47584"/>
                  </a:lnTo>
                  <a:lnTo>
                    <a:pt x="75161" y="40446"/>
                  </a:lnTo>
                  <a:lnTo>
                    <a:pt x="77534" y="36481"/>
                  </a:lnTo>
                  <a:lnTo>
                    <a:pt x="79908" y="32515"/>
                  </a:lnTo>
                  <a:lnTo>
                    <a:pt x="83864" y="29343"/>
                  </a:lnTo>
                  <a:lnTo>
                    <a:pt x="87819" y="26171"/>
                  </a:lnTo>
                  <a:lnTo>
                    <a:pt x="90984" y="23792"/>
                  </a:lnTo>
                  <a:lnTo>
                    <a:pt x="95731" y="22206"/>
                  </a:lnTo>
                  <a:lnTo>
                    <a:pt x="100478" y="19827"/>
                  </a:lnTo>
                  <a:lnTo>
                    <a:pt x="105225" y="19033"/>
                  </a:lnTo>
                  <a:lnTo>
                    <a:pt x="106807" y="19033"/>
                  </a:lnTo>
                  <a:lnTo>
                    <a:pt x="111554" y="18240"/>
                  </a:lnTo>
                  <a:lnTo>
                    <a:pt x="118675" y="17447"/>
                  </a:lnTo>
                  <a:lnTo>
                    <a:pt x="128960" y="15861"/>
                  </a:lnTo>
                  <a:lnTo>
                    <a:pt x="139245" y="14275"/>
                  </a:lnTo>
                  <a:lnTo>
                    <a:pt x="151904" y="12689"/>
                  </a:lnTo>
                  <a:lnTo>
                    <a:pt x="166145" y="11103"/>
                  </a:lnTo>
                  <a:lnTo>
                    <a:pt x="179594" y="9517"/>
                  </a:lnTo>
                  <a:lnTo>
                    <a:pt x="193044" y="7931"/>
                  </a:lnTo>
                  <a:lnTo>
                    <a:pt x="207285" y="6345"/>
                  </a:lnTo>
                  <a:lnTo>
                    <a:pt x="219944" y="4758"/>
                  </a:lnTo>
                  <a:lnTo>
                    <a:pt x="230229" y="3965"/>
                  </a:lnTo>
                  <a:lnTo>
                    <a:pt x="240514" y="1586"/>
                  </a:lnTo>
                  <a:lnTo>
                    <a:pt x="247635" y="79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2198443" y="3747021"/>
              <a:ext cx="532795" cy="321541"/>
            </a:xfrm>
            <a:custGeom>
              <a:avLst/>
              <a:gdLst>
                <a:gd name="connsiteX0" fmla="*/ 511463 w 532795"/>
                <a:gd name="connsiteY0" fmla="*/ 0 h 321541"/>
                <a:gd name="connsiteX1" fmla="*/ 532795 w 532795"/>
                <a:gd name="connsiteY1" fmla="*/ 230850 h 321541"/>
                <a:gd name="connsiteX2" fmla="*/ 22107 w 532795"/>
                <a:gd name="connsiteY2" fmla="*/ 321541 h 321541"/>
                <a:gd name="connsiteX3" fmla="*/ 0 w 532795"/>
                <a:gd name="connsiteY3" fmla="*/ 90830 h 3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95" h="321541">
                  <a:moveTo>
                    <a:pt x="511463" y="0"/>
                  </a:moveTo>
                  <a:lnTo>
                    <a:pt x="532795" y="230850"/>
                  </a:lnTo>
                  <a:lnTo>
                    <a:pt x="22107" y="321541"/>
                  </a:lnTo>
                  <a:lnTo>
                    <a:pt x="0" y="908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597176">
            <a:off x="5766900" y="3751546"/>
            <a:ext cx="693778" cy="1413839"/>
            <a:chOff x="2177637" y="3125497"/>
            <a:chExt cx="565197" cy="1151806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>
              <a:off x="2177637" y="3125497"/>
              <a:ext cx="565197" cy="1151806"/>
            </a:xfrm>
            <a:custGeom>
              <a:avLst/>
              <a:gdLst>
                <a:gd name="connsiteX0" fmla="*/ 252382 w 471534"/>
                <a:gd name="connsiteY0" fmla="*/ 0 h 741744"/>
                <a:gd name="connsiteX1" fmla="*/ 253964 w 471534"/>
                <a:gd name="connsiteY1" fmla="*/ 0 h 741744"/>
                <a:gd name="connsiteX2" fmla="*/ 258711 w 471534"/>
                <a:gd name="connsiteY2" fmla="*/ 0 h 741744"/>
                <a:gd name="connsiteX3" fmla="*/ 263458 w 471534"/>
                <a:gd name="connsiteY3" fmla="*/ 793 h 741744"/>
                <a:gd name="connsiteX4" fmla="*/ 268205 w 471534"/>
                <a:gd name="connsiteY4" fmla="*/ 1586 h 741744"/>
                <a:gd name="connsiteX5" fmla="*/ 272161 w 471534"/>
                <a:gd name="connsiteY5" fmla="*/ 3965 h 741744"/>
                <a:gd name="connsiteX6" fmla="*/ 276908 w 471534"/>
                <a:gd name="connsiteY6" fmla="*/ 5552 h 741744"/>
                <a:gd name="connsiteX7" fmla="*/ 280863 w 471534"/>
                <a:gd name="connsiteY7" fmla="*/ 7931 h 741744"/>
                <a:gd name="connsiteX8" fmla="*/ 284028 w 471534"/>
                <a:gd name="connsiteY8" fmla="*/ 11103 h 741744"/>
                <a:gd name="connsiteX9" fmla="*/ 287984 w 471534"/>
                <a:gd name="connsiteY9" fmla="*/ 14275 h 741744"/>
                <a:gd name="connsiteX10" fmla="*/ 292731 w 471534"/>
                <a:gd name="connsiteY10" fmla="*/ 21413 h 741744"/>
                <a:gd name="connsiteX11" fmla="*/ 295104 w 471534"/>
                <a:gd name="connsiteY11" fmla="*/ 28550 h 741744"/>
                <a:gd name="connsiteX12" fmla="*/ 296687 w 471534"/>
                <a:gd name="connsiteY12" fmla="*/ 35688 h 741744"/>
                <a:gd name="connsiteX13" fmla="*/ 296687 w 471534"/>
                <a:gd name="connsiteY13" fmla="*/ 43618 h 741744"/>
                <a:gd name="connsiteX14" fmla="*/ 295896 w 471534"/>
                <a:gd name="connsiteY14" fmla="*/ 49963 h 741744"/>
                <a:gd name="connsiteX15" fmla="*/ 294313 w 471534"/>
                <a:gd name="connsiteY15" fmla="*/ 56307 h 741744"/>
                <a:gd name="connsiteX16" fmla="*/ 290357 w 471534"/>
                <a:gd name="connsiteY16" fmla="*/ 61859 h 741744"/>
                <a:gd name="connsiteX17" fmla="*/ 287193 w 471534"/>
                <a:gd name="connsiteY17" fmla="*/ 67410 h 741744"/>
                <a:gd name="connsiteX18" fmla="*/ 292731 w 471534"/>
                <a:gd name="connsiteY18" fmla="*/ 118166 h 741744"/>
                <a:gd name="connsiteX19" fmla="*/ 318839 w 471534"/>
                <a:gd name="connsiteY19" fmla="*/ 130061 h 741744"/>
                <a:gd name="connsiteX20" fmla="*/ 343365 w 471534"/>
                <a:gd name="connsiteY20" fmla="*/ 145130 h 741744"/>
                <a:gd name="connsiteX21" fmla="*/ 365518 w 471534"/>
                <a:gd name="connsiteY21" fmla="*/ 163370 h 741744"/>
                <a:gd name="connsiteX22" fmla="*/ 384506 w 471534"/>
                <a:gd name="connsiteY22" fmla="*/ 184782 h 741744"/>
                <a:gd name="connsiteX23" fmla="*/ 400329 w 471534"/>
                <a:gd name="connsiteY23" fmla="*/ 209367 h 741744"/>
                <a:gd name="connsiteX24" fmla="*/ 412988 w 471534"/>
                <a:gd name="connsiteY24" fmla="*/ 235538 h 741744"/>
                <a:gd name="connsiteX25" fmla="*/ 422482 w 471534"/>
                <a:gd name="connsiteY25" fmla="*/ 264088 h 741744"/>
                <a:gd name="connsiteX26" fmla="*/ 428020 w 471534"/>
                <a:gd name="connsiteY26" fmla="*/ 295017 h 741744"/>
                <a:gd name="connsiteX27" fmla="*/ 428020 w 471534"/>
                <a:gd name="connsiteY27" fmla="*/ 297396 h 741744"/>
                <a:gd name="connsiteX28" fmla="*/ 428811 w 471534"/>
                <a:gd name="connsiteY28" fmla="*/ 298189 h 741744"/>
                <a:gd name="connsiteX29" fmla="*/ 428811 w 471534"/>
                <a:gd name="connsiteY29" fmla="*/ 300569 h 741744"/>
                <a:gd name="connsiteX30" fmla="*/ 430394 w 471534"/>
                <a:gd name="connsiteY30" fmla="*/ 304534 h 741744"/>
                <a:gd name="connsiteX31" fmla="*/ 470743 w 471534"/>
                <a:gd name="connsiteY31" fmla="*/ 641583 h 741744"/>
                <a:gd name="connsiteX32" fmla="*/ 470743 w 471534"/>
                <a:gd name="connsiteY32" fmla="*/ 644755 h 741744"/>
                <a:gd name="connsiteX33" fmla="*/ 470743 w 471534"/>
                <a:gd name="connsiteY33" fmla="*/ 647134 h 741744"/>
                <a:gd name="connsiteX34" fmla="*/ 470743 w 471534"/>
                <a:gd name="connsiteY34" fmla="*/ 648721 h 741744"/>
                <a:gd name="connsiteX35" fmla="*/ 470743 w 471534"/>
                <a:gd name="connsiteY35" fmla="*/ 651100 h 741744"/>
                <a:gd name="connsiteX36" fmla="*/ 471534 w 471534"/>
                <a:gd name="connsiteY36" fmla="*/ 659823 h 741744"/>
                <a:gd name="connsiteX37" fmla="*/ 471534 w 471534"/>
                <a:gd name="connsiteY37" fmla="*/ 669340 h 741744"/>
                <a:gd name="connsiteX38" fmla="*/ 470743 w 471534"/>
                <a:gd name="connsiteY38" fmla="*/ 678064 h 741744"/>
                <a:gd name="connsiteX39" fmla="*/ 469241 w 471534"/>
                <a:gd name="connsiteY39" fmla="*/ 687097 h 741744"/>
                <a:gd name="connsiteX40" fmla="*/ 67997 w 471534"/>
                <a:gd name="connsiteY40" fmla="*/ 741744 h 741744"/>
                <a:gd name="connsiteX41" fmla="*/ 66458 w 471534"/>
                <a:gd name="connsiteY41" fmla="*/ 740715 h 741744"/>
                <a:gd name="connsiteX42" fmla="*/ 58546 w 471534"/>
                <a:gd name="connsiteY42" fmla="*/ 732785 h 741744"/>
                <a:gd name="connsiteX43" fmla="*/ 52217 w 471534"/>
                <a:gd name="connsiteY43" fmla="*/ 724061 h 741744"/>
                <a:gd name="connsiteX44" fmla="*/ 47470 w 471534"/>
                <a:gd name="connsiteY44" fmla="*/ 712958 h 741744"/>
                <a:gd name="connsiteX45" fmla="*/ 45096 w 471534"/>
                <a:gd name="connsiteY45" fmla="*/ 701855 h 741744"/>
                <a:gd name="connsiteX46" fmla="*/ 45096 w 471534"/>
                <a:gd name="connsiteY46" fmla="*/ 701062 h 741744"/>
                <a:gd name="connsiteX47" fmla="*/ 45096 w 471534"/>
                <a:gd name="connsiteY47" fmla="*/ 700269 h 741744"/>
                <a:gd name="connsiteX48" fmla="*/ 45096 w 471534"/>
                <a:gd name="connsiteY48" fmla="*/ 699476 h 741744"/>
                <a:gd name="connsiteX49" fmla="*/ 45096 w 471534"/>
                <a:gd name="connsiteY49" fmla="*/ 698683 h 741744"/>
                <a:gd name="connsiteX50" fmla="*/ 1582 w 471534"/>
                <a:gd name="connsiteY50" fmla="*/ 348152 h 741744"/>
                <a:gd name="connsiteX51" fmla="*/ 0 w 471534"/>
                <a:gd name="connsiteY51" fmla="*/ 317223 h 741744"/>
                <a:gd name="connsiteX52" fmla="*/ 3165 w 471534"/>
                <a:gd name="connsiteY52" fmla="*/ 287880 h 741744"/>
                <a:gd name="connsiteX53" fmla="*/ 9494 w 471534"/>
                <a:gd name="connsiteY53" fmla="*/ 258537 h 741744"/>
                <a:gd name="connsiteX54" fmla="*/ 20570 w 471534"/>
                <a:gd name="connsiteY54" fmla="*/ 231573 h 741744"/>
                <a:gd name="connsiteX55" fmla="*/ 34020 w 471534"/>
                <a:gd name="connsiteY55" fmla="*/ 204609 h 741744"/>
                <a:gd name="connsiteX56" fmla="*/ 51426 w 471534"/>
                <a:gd name="connsiteY56" fmla="*/ 180817 h 741744"/>
                <a:gd name="connsiteX57" fmla="*/ 71205 w 471534"/>
                <a:gd name="connsiteY57" fmla="*/ 160198 h 741744"/>
                <a:gd name="connsiteX58" fmla="*/ 94940 w 471534"/>
                <a:gd name="connsiteY58" fmla="*/ 141957 h 741744"/>
                <a:gd name="connsiteX59" fmla="*/ 93357 w 471534"/>
                <a:gd name="connsiteY59" fmla="*/ 129268 h 741744"/>
                <a:gd name="connsiteX60" fmla="*/ 90984 w 471534"/>
                <a:gd name="connsiteY60" fmla="*/ 114993 h 741744"/>
                <a:gd name="connsiteX61" fmla="*/ 89402 w 471534"/>
                <a:gd name="connsiteY61" fmla="*/ 102304 h 741744"/>
                <a:gd name="connsiteX62" fmla="*/ 88610 w 471534"/>
                <a:gd name="connsiteY62" fmla="*/ 91995 h 741744"/>
                <a:gd name="connsiteX63" fmla="*/ 83072 w 471534"/>
                <a:gd name="connsiteY63" fmla="*/ 88029 h 741744"/>
                <a:gd name="connsiteX64" fmla="*/ 79117 w 471534"/>
                <a:gd name="connsiteY64" fmla="*/ 83271 h 741744"/>
                <a:gd name="connsiteX65" fmla="*/ 75952 w 471534"/>
                <a:gd name="connsiteY65" fmla="*/ 77720 h 741744"/>
                <a:gd name="connsiteX66" fmla="*/ 72787 w 471534"/>
                <a:gd name="connsiteY66" fmla="*/ 71375 h 741744"/>
                <a:gd name="connsiteX67" fmla="*/ 71205 w 471534"/>
                <a:gd name="connsiteY67" fmla="*/ 64238 h 741744"/>
                <a:gd name="connsiteX68" fmla="*/ 71205 w 471534"/>
                <a:gd name="connsiteY68" fmla="*/ 55514 h 741744"/>
                <a:gd name="connsiteX69" fmla="*/ 71996 w 471534"/>
                <a:gd name="connsiteY69" fmla="*/ 47584 h 741744"/>
                <a:gd name="connsiteX70" fmla="*/ 75161 w 471534"/>
                <a:gd name="connsiteY70" fmla="*/ 40446 h 741744"/>
                <a:gd name="connsiteX71" fmla="*/ 77534 w 471534"/>
                <a:gd name="connsiteY71" fmla="*/ 36481 h 741744"/>
                <a:gd name="connsiteX72" fmla="*/ 79908 w 471534"/>
                <a:gd name="connsiteY72" fmla="*/ 32515 h 741744"/>
                <a:gd name="connsiteX73" fmla="*/ 83864 w 471534"/>
                <a:gd name="connsiteY73" fmla="*/ 29343 h 741744"/>
                <a:gd name="connsiteX74" fmla="*/ 87819 w 471534"/>
                <a:gd name="connsiteY74" fmla="*/ 26171 h 741744"/>
                <a:gd name="connsiteX75" fmla="*/ 90984 w 471534"/>
                <a:gd name="connsiteY75" fmla="*/ 23792 h 741744"/>
                <a:gd name="connsiteX76" fmla="*/ 95731 w 471534"/>
                <a:gd name="connsiteY76" fmla="*/ 22206 h 741744"/>
                <a:gd name="connsiteX77" fmla="*/ 100478 w 471534"/>
                <a:gd name="connsiteY77" fmla="*/ 19827 h 741744"/>
                <a:gd name="connsiteX78" fmla="*/ 105225 w 471534"/>
                <a:gd name="connsiteY78" fmla="*/ 19033 h 741744"/>
                <a:gd name="connsiteX79" fmla="*/ 106807 w 471534"/>
                <a:gd name="connsiteY79" fmla="*/ 19033 h 741744"/>
                <a:gd name="connsiteX80" fmla="*/ 111554 w 471534"/>
                <a:gd name="connsiteY80" fmla="*/ 18240 h 741744"/>
                <a:gd name="connsiteX81" fmla="*/ 118675 w 471534"/>
                <a:gd name="connsiteY81" fmla="*/ 17447 h 741744"/>
                <a:gd name="connsiteX82" fmla="*/ 128960 w 471534"/>
                <a:gd name="connsiteY82" fmla="*/ 15861 h 741744"/>
                <a:gd name="connsiteX83" fmla="*/ 139245 w 471534"/>
                <a:gd name="connsiteY83" fmla="*/ 14275 h 741744"/>
                <a:gd name="connsiteX84" fmla="*/ 151904 w 471534"/>
                <a:gd name="connsiteY84" fmla="*/ 12689 h 741744"/>
                <a:gd name="connsiteX85" fmla="*/ 166145 w 471534"/>
                <a:gd name="connsiteY85" fmla="*/ 11103 h 741744"/>
                <a:gd name="connsiteX86" fmla="*/ 179594 w 471534"/>
                <a:gd name="connsiteY86" fmla="*/ 9517 h 741744"/>
                <a:gd name="connsiteX87" fmla="*/ 193044 w 471534"/>
                <a:gd name="connsiteY87" fmla="*/ 7931 h 741744"/>
                <a:gd name="connsiteX88" fmla="*/ 207285 w 471534"/>
                <a:gd name="connsiteY88" fmla="*/ 6345 h 741744"/>
                <a:gd name="connsiteX89" fmla="*/ 219944 w 471534"/>
                <a:gd name="connsiteY89" fmla="*/ 4758 h 741744"/>
                <a:gd name="connsiteX90" fmla="*/ 230229 w 471534"/>
                <a:gd name="connsiteY90" fmla="*/ 3965 h 741744"/>
                <a:gd name="connsiteX91" fmla="*/ 240514 w 471534"/>
                <a:gd name="connsiteY91" fmla="*/ 1586 h 741744"/>
                <a:gd name="connsiteX92" fmla="*/ 247635 w 471534"/>
                <a:gd name="connsiteY92" fmla="*/ 793 h 7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71534" h="741744">
                  <a:moveTo>
                    <a:pt x="252382" y="0"/>
                  </a:moveTo>
                  <a:lnTo>
                    <a:pt x="253964" y="0"/>
                  </a:lnTo>
                  <a:lnTo>
                    <a:pt x="258711" y="0"/>
                  </a:lnTo>
                  <a:lnTo>
                    <a:pt x="263458" y="793"/>
                  </a:lnTo>
                  <a:lnTo>
                    <a:pt x="268205" y="1586"/>
                  </a:lnTo>
                  <a:lnTo>
                    <a:pt x="272161" y="3965"/>
                  </a:lnTo>
                  <a:lnTo>
                    <a:pt x="276908" y="5552"/>
                  </a:lnTo>
                  <a:lnTo>
                    <a:pt x="280863" y="7931"/>
                  </a:lnTo>
                  <a:lnTo>
                    <a:pt x="284028" y="11103"/>
                  </a:lnTo>
                  <a:lnTo>
                    <a:pt x="287984" y="14275"/>
                  </a:lnTo>
                  <a:lnTo>
                    <a:pt x="292731" y="21413"/>
                  </a:lnTo>
                  <a:lnTo>
                    <a:pt x="295104" y="28550"/>
                  </a:lnTo>
                  <a:lnTo>
                    <a:pt x="296687" y="35688"/>
                  </a:lnTo>
                  <a:lnTo>
                    <a:pt x="296687" y="43618"/>
                  </a:lnTo>
                  <a:lnTo>
                    <a:pt x="295896" y="49963"/>
                  </a:lnTo>
                  <a:lnTo>
                    <a:pt x="294313" y="56307"/>
                  </a:lnTo>
                  <a:lnTo>
                    <a:pt x="290357" y="61859"/>
                  </a:lnTo>
                  <a:lnTo>
                    <a:pt x="287193" y="67410"/>
                  </a:lnTo>
                  <a:lnTo>
                    <a:pt x="292731" y="118166"/>
                  </a:lnTo>
                  <a:lnTo>
                    <a:pt x="318839" y="130061"/>
                  </a:lnTo>
                  <a:lnTo>
                    <a:pt x="343365" y="145130"/>
                  </a:lnTo>
                  <a:lnTo>
                    <a:pt x="365518" y="163370"/>
                  </a:lnTo>
                  <a:lnTo>
                    <a:pt x="384506" y="184782"/>
                  </a:lnTo>
                  <a:lnTo>
                    <a:pt x="400329" y="209367"/>
                  </a:lnTo>
                  <a:lnTo>
                    <a:pt x="412988" y="235538"/>
                  </a:lnTo>
                  <a:lnTo>
                    <a:pt x="422482" y="264088"/>
                  </a:lnTo>
                  <a:lnTo>
                    <a:pt x="428020" y="295017"/>
                  </a:lnTo>
                  <a:lnTo>
                    <a:pt x="428020" y="297396"/>
                  </a:lnTo>
                  <a:lnTo>
                    <a:pt x="428811" y="298189"/>
                  </a:lnTo>
                  <a:lnTo>
                    <a:pt x="428811" y="300569"/>
                  </a:lnTo>
                  <a:lnTo>
                    <a:pt x="430394" y="304534"/>
                  </a:lnTo>
                  <a:lnTo>
                    <a:pt x="470743" y="641583"/>
                  </a:lnTo>
                  <a:lnTo>
                    <a:pt x="470743" y="644755"/>
                  </a:lnTo>
                  <a:lnTo>
                    <a:pt x="470743" y="647134"/>
                  </a:lnTo>
                  <a:lnTo>
                    <a:pt x="470743" y="648721"/>
                  </a:lnTo>
                  <a:lnTo>
                    <a:pt x="470743" y="651100"/>
                  </a:lnTo>
                  <a:lnTo>
                    <a:pt x="471534" y="659823"/>
                  </a:lnTo>
                  <a:lnTo>
                    <a:pt x="471534" y="669340"/>
                  </a:lnTo>
                  <a:lnTo>
                    <a:pt x="470743" y="678064"/>
                  </a:lnTo>
                  <a:lnTo>
                    <a:pt x="469241" y="687097"/>
                  </a:lnTo>
                  <a:lnTo>
                    <a:pt x="67997" y="741744"/>
                  </a:lnTo>
                  <a:lnTo>
                    <a:pt x="66458" y="740715"/>
                  </a:lnTo>
                  <a:lnTo>
                    <a:pt x="58546" y="732785"/>
                  </a:lnTo>
                  <a:lnTo>
                    <a:pt x="52217" y="724061"/>
                  </a:lnTo>
                  <a:lnTo>
                    <a:pt x="47470" y="712958"/>
                  </a:lnTo>
                  <a:lnTo>
                    <a:pt x="45096" y="701855"/>
                  </a:lnTo>
                  <a:lnTo>
                    <a:pt x="45096" y="701062"/>
                  </a:lnTo>
                  <a:lnTo>
                    <a:pt x="45096" y="700269"/>
                  </a:lnTo>
                  <a:lnTo>
                    <a:pt x="45096" y="699476"/>
                  </a:lnTo>
                  <a:lnTo>
                    <a:pt x="45096" y="698683"/>
                  </a:lnTo>
                  <a:lnTo>
                    <a:pt x="1582" y="348152"/>
                  </a:lnTo>
                  <a:lnTo>
                    <a:pt x="0" y="317223"/>
                  </a:lnTo>
                  <a:lnTo>
                    <a:pt x="3165" y="287880"/>
                  </a:lnTo>
                  <a:lnTo>
                    <a:pt x="9494" y="258537"/>
                  </a:lnTo>
                  <a:lnTo>
                    <a:pt x="20570" y="231573"/>
                  </a:lnTo>
                  <a:lnTo>
                    <a:pt x="34020" y="204609"/>
                  </a:lnTo>
                  <a:lnTo>
                    <a:pt x="51426" y="180817"/>
                  </a:lnTo>
                  <a:lnTo>
                    <a:pt x="71205" y="160198"/>
                  </a:lnTo>
                  <a:lnTo>
                    <a:pt x="94940" y="141957"/>
                  </a:lnTo>
                  <a:lnTo>
                    <a:pt x="93357" y="129268"/>
                  </a:lnTo>
                  <a:lnTo>
                    <a:pt x="90984" y="114993"/>
                  </a:lnTo>
                  <a:lnTo>
                    <a:pt x="89402" y="102304"/>
                  </a:lnTo>
                  <a:lnTo>
                    <a:pt x="88610" y="91995"/>
                  </a:lnTo>
                  <a:lnTo>
                    <a:pt x="83072" y="88029"/>
                  </a:lnTo>
                  <a:lnTo>
                    <a:pt x="79117" y="83271"/>
                  </a:lnTo>
                  <a:lnTo>
                    <a:pt x="75952" y="77720"/>
                  </a:lnTo>
                  <a:lnTo>
                    <a:pt x="72787" y="71375"/>
                  </a:lnTo>
                  <a:lnTo>
                    <a:pt x="71205" y="64238"/>
                  </a:lnTo>
                  <a:lnTo>
                    <a:pt x="71205" y="55514"/>
                  </a:lnTo>
                  <a:lnTo>
                    <a:pt x="71996" y="47584"/>
                  </a:lnTo>
                  <a:lnTo>
                    <a:pt x="75161" y="40446"/>
                  </a:lnTo>
                  <a:lnTo>
                    <a:pt x="77534" y="36481"/>
                  </a:lnTo>
                  <a:lnTo>
                    <a:pt x="79908" y="32515"/>
                  </a:lnTo>
                  <a:lnTo>
                    <a:pt x="83864" y="29343"/>
                  </a:lnTo>
                  <a:lnTo>
                    <a:pt x="87819" y="26171"/>
                  </a:lnTo>
                  <a:lnTo>
                    <a:pt x="90984" y="23792"/>
                  </a:lnTo>
                  <a:lnTo>
                    <a:pt x="95731" y="22206"/>
                  </a:lnTo>
                  <a:lnTo>
                    <a:pt x="100478" y="19827"/>
                  </a:lnTo>
                  <a:lnTo>
                    <a:pt x="105225" y="19033"/>
                  </a:lnTo>
                  <a:lnTo>
                    <a:pt x="106807" y="19033"/>
                  </a:lnTo>
                  <a:lnTo>
                    <a:pt x="111554" y="18240"/>
                  </a:lnTo>
                  <a:lnTo>
                    <a:pt x="118675" y="17447"/>
                  </a:lnTo>
                  <a:lnTo>
                    <a:pt x="128960" y="15861"/>
                  </a:lnTo>
                  <a:lnTo>
                    <a:pt x="139245" y="14275"/>
                  </a:lnTo>
                  <a:lnTo>
                    <a:pt x="151904" y="12689"/>
                  </a:lnTo>
                  <a:lnTo>
                    <a:pt x="166145" y="11103"/>
                  </a:lnTo>
                  <a:lnTo>
                    <a:pt x="179594" y="9517"/>
                  </a:lnTo>
                  <a:lnTo>
                    <a:pt x="193044" y="7931"/>
                  </a:lnTo>
                  <a:lnTo>
                    <a:pt x="207285" y="6345"/>
                  </a:lnTo>
                  <a:lnTo>
                    <a:pt x="219944" y="4758"/>
                  </a:lnTo>
                  <a:lnTo>
                    <a:pt x="230229" y="3965"/>
                  </a:lnTo>
                  <a:lnTo>
                    <a:pt x="240514" y="1586"/>
                  </a:lnTo>
                  <a:lnTo>
                    <a:pt x="247635" y="793"/>
                  </a:lnTo>
                  <a:close/>
                </a:path>
              </a:pathLst>
            </a:custGeom>
            <a:solidFill>
              <a:srgbClr val="A2A3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2198443" y="3747021"/>
              <a:ext cx="532795" cy="321541"/>
            </a:xfrm>
            <a:custGeom>
              <a:avLst/>
              <a:gdLst>
                <a:gd name="connsiteX0" fmla="*/ 511463 w 532795"/>
                <a:gd name="connsiteY0" fmla="*/ 0 h 321541"/>
                <a:gd name="connsiteX1" fmla="*/ 532795 w 532795"/>
                <a:gd name="connsiteY1" fmla="*/ 230850 h 321541"/>
                <a:gd name="connsiteX2" fmla="*/ 22107 w 532795"/>
                <a:gd name="connsiteY2" fmla="*/ 321541 h 321541"/>
                <a:gd name="connsiteX3" fmla="*/ 0 w 532795"/>
                <a:gd name="connsiteY3" fmla="*/ 90830 h 3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95" h="321541">
                  <a:moveTo>
                    <a:pt x="511463" y="0"/>
                  </a:moveTo>
                  <a:lnTo>
                    <a:pt x="532795" y="230850"/>
                  </a:lnTo>
                  <a:lnTo>
                    <a:pt x="22107" y="321541"/>
                  </a:lnTo>
                  <a:lnTo>
                    <a:pt x="0" y="908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597176">
            <a:off x="6542778" y="3751932"/>
            <a:ext cx="693778" cy="1413839"/>
            <a:chOff x="2177637" y="3125497"/>
            <a:chExt cx="565197" cy="1151806"/>
          </a:xfrm>
        </p:grpSpPr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2177637" y="3125497"/>
              <a:ext cx="565197" cy="1151806"/>
            </a:xfrm>
            <a:custGeom>
              <a:avLst/>
              <a:gdLst>
                <a:gd name="connsiteX0" fmla="*/ 252382 w 471534"/>
                <a:gd name="connsiteY0" fmla="*/ 0 h 741744"/>
                <a:gd name="connsiteX1" fmla="*/ 253964 w 471534"/>
                <a:gd name="connsiteY1" fmla="*/ 0 h 741744"/>
                <a:gd name="connsiteX2" fmla="*/ 258711 w 471534"/>
                <a:gd name="connsiteY2" fmla="*/ 0 h 741744"/>
                <a:gd name="connsiteX3" fmla="*/ 263458 w 471534"/>
                <a:gd name="connsiteY3" fmla="*/ 793 h 741744"/>
                <a:gd name="connsiteX4" fmla="*/ 268205 w 471534"/>
                <a:gd name="connsiteY4" fmla="*/ 1586 h 741744"/>
                <a:gd name="connsiteX5" fmla="*/ 272161 w 471534"/>
                <a:gd name="connsiteY5" fmla="*/ 3965 h 741744"/>
                <a:gd name="connsiteX6" fmla="*/ 276908 w 471534"/>
                <a:gd name="connsiteY6" fmla="*/ 5552 h 741744"/>
                <a:gd name="connsiteX7" fmla="*/ 280863 w 471534"/>
                <a:gd name="connsiteY7" fmla="*/ 7931 h 741744"/>
                <a:gd name="connsiteX8" fmla="*/ 284028 w 471534"/>
                <a:gd name="connsiteY8" fmla="*/ 11103 h 741744"/>
                <a:gd name="connsiteX9" fmla="*/ 287984 w 471534"/>
                <a:gd name="connsiteY9" fmla="*/ 14275 h 741744"/>
                <a:gd name="connsiteX10" fmla="*/ 292731 w 471534"/>
                <a:gd name="connsiteY10" fmla="*/ 21413 h 741744"/>
                <a:gd name="connsiteX11" fmla="*/ 295104 w 471534"/>
                <a:gd name="connsiteY11" fmla="*/ 28550 h 741744"/>
                <a:gd name="connsiteX12" fmla="*/ 296687 w 471534"/>
                <a:gd name="connsiteY12" fmla="*/ 35688 h 741744"/>
                <a:gd name="connsiteX13" fmla="*/ 296687 w 471534"/>
                <a:gd name="connsiteY13" fmla="*/ 43618 h 741744"/>
                <a:gd name="connsiteX14" fmla="*/ 295896 w 471534"/>
                <a:gd name="connsiteY14" fmla="*/ 49963 h 741744"/>
                <a:gd name="connsiteX15" fmla="*/ 294313 w 471534"/>
                <a:gd name="connsiteY15" fmla="*/ 56307 h 741744"/>
                <a:gd name="connsiteX16" fmla="*/ 290357 w 471534"/>
                <a:gd name="connsiteY16" fmla="*/ 61859 h 741744"/>
                <a:gd name="connsiteX17" fmla="*/ 287193 w 471534"/>
                <a:gd name="connsiteY17" fmla="*/ 67410 h 741744"/>
                <a:gd name="connsiteX18" fmla="*/ 292731 w 471534"/>
                <a:gd name="connsiteY18" fmla="*/ 118166 h 741744"/>
                <a:gd name="connsiteX19" fmla="*/ 318839 w 471534"/>
                <a:gd name="connsiteY19" fmla="*/ 130061 h 741744"/>
                <a:gd name="connsiteX20" fmla="*/ 343365 w 471534"/>
                <a:gd name="connsiteY20" fmla="*/ 145130 h 741744"/>
                <a:gd name="connsiteX21" fmla="*/ 365518 w 471534"/>
                <a:gd name="connsiteY21" fmla="*/ 163370 h 741744"/>
                <a:gd name="connsiteX22" fmla="*/ 384506 w 471534"/>
                <a:gd name="connsiteY22" fmla="*/ 184782 h 741744"/>
                <a:gd name="connsiteX23" fmla="*/ 400329 w 471534"/>
                <a:gd name="connsiteY23" fmla="*/ 209367 h 741744"/>
                <a:gd name="connsiteX24" fmla="*/ 412988 w 471534"/>
                <a:gd name="connsiteY24" fmla="*/ 235538 h 741744"/>
                <a:gd name="connsiteX25" fmla="*/ 422482 w 471534"/>
                <a:gd name="connsiteY25" fmla="*/ 264088 h 741744"/>
                <a:gd name="connsiteX26" fmla="*/ 428020 w 471534"/>
                <a:gd name="connsiteY26" fmla="*/ 295017 h 741744"/>
                <a:gd name="connsiteX27" fmla="*/ 428020 w 471534"/>
                <a:gd name="connsiteY27" fmla="*/ 297396 h 741744"/>
                <a:gd name="connsiteX28" fmla="*/ 428811 w 471534"/>
                <a:gd name="connsiteY28" fmla="*/ 298189 h 741744"/>
                <a:gd name="connsiteX29" fmla="*/ 428811 w 471534"/>
                <a:gd name="connsiteY29" fmla="*/ 300569 h 741744"/>
                <a:gd name="connsiteX30" fmla="*/ 430394 w 471534"/>
                <a:gd name="connsiteY30" fmla="*/ 304534 h 741744"/>
                <a:gd name="connsiteX31" fmla="*/ 470743 w 471534"/>
                <a:gd name="connsiteY31" fmla="*/ 641583 h 741744"/>
                <a:gd name="connsiteX32" fmla="*/ 470743 w 471534"/>
                <a:gd name="connsiteY32" fmla="*/ 644755 h 741744"/>
                <a:gd name="connsiteX33" fmla="*/ 470743 w 471534"/>
                <a:gd name="connsiteY33" fmla="*/ 647134 h 741744"/>
                <a:gd name="connsiteX34" fmla="*/ 470743 w 471534"/>
                <a:gd name="connsiteY34" fmla="*/ 648721 h 741744"/>
                <a:gd name="connsiteX35" fmla="*/ 470743 w 471534"/>
                <a:gd name="connsiteY35" fmla="*/ 651100 h 741744"/>
                <a:gd name="connsiteX36" fmla="*/ 471534 w 471534"/>
                <a:gd name="connsiteY36" fmla="*/ 659823 h 741744"/>
                <a:gd name="connsiteX37" fmla="*/ 471534 w 471534"/>
                <a:gd name="connsiteY37" fmla="*/ 669340 h 741744"/>
                <a:gd name="connsiteX38" fmla="*/ 470743 w 471534"/>
                <a:gd name="connsiteY38" fmla="*/ 678064 h 741744"/>
                <a:gd name="connsiteX39" fmla="*/ 469241 w 471534"/>
                <a:gd name="connsiteY39" fmla="*/ 687097 h 741744"/>
                <a:gd name="connsiteX40" fmla="*/ 67997 w 471534"/>
                <a:gd name="connsiteY40" fmla="*/ 741744 h 741744"/>
                <a:gd name="connsiteX41" fmla="*/ 66458 w 471534"/>
                <a:gd name="connsiteY41" fmla="*/ 740715 h 741744"/>
                <a:gd name="connsiteX42" fmla="*/ 58546 w 471534"/>
                <a:gd name="connsiteY42" fmla="*/ 732785 h 741744"/>
                <a:gd name="connsiteX43" fmla="*/ 52217 w 471534"/>
                <a:gd name="connsiteY43" fmla="*/ 724061 h 741744"/>
                <a:gd name="connsiteX44" fmla="*/ 47470 w 471534"/>
                <a:gd name="connsiteY44" fmla="*/ 712958 h 741744"/>
                <a:gd name="connsiteX45" fmla="*/ 45096 w 471534"/>
                <a:gd name="connsiteY45" fmla="*/ 701855 h 741744"/>
                <a:gd name="connsiteX46" fmla="*/ 45096 w 471534"/>
                <a:gd name="connsiteY46" fmla="*/ 701062 h 741744"/>
                <a:gd name="connsiteX47" fmla="*/ 45096 w 471534"/>
                <a:gd name="connsiteY47" fmla="*/ 700269 h 741744"/>
                <a:gd name="connsiteX48" fmla="*/ 45096 w 471534"/>
                <a:gd name="connsiteY48" fmla="*/ 699476 h 741744"/>
                <a:gd name="connsiteX49" fmla="*/ 45096 w 471534"/>
                <a:gd name="connsiteY49" fmla="*/ 698683 h 741744"/>
                <a:gd name="connsiteX50" fmla="*/ 1582 w 471534"/>
                <a:gd name="connsiteY50" fmla="*/ 348152 h 741744"/>
                <a:gd name="connsiteX51" fmla="*/ 0 w 471534"/>
                <a:gd name="connsiteY51" fmla="*/ 317223 h 741744"/>
                <a:gd name="connsiteX52" fmla="*/ 3165 w 471534"/>
                <a:gd name="connsiteY52" fmla="*/ 287880 h 741744"/>
                <a:gd name="connsiteX53" fmla="*/ 9494 w 471534"/>
                <a:gd name="connsiteY53" fmla="*/ 258537 h 741744"/>
                <a:gd name="connsiteX54" fmla="*/ 20570 w 471534"/>
                <a:gd name="connsiteY54" fmla="*/ 231573 h 741744"/>
                <a:gd name="connsiteX55" fmla="*/ 34020 w 471534"/>
                <a:gd name="connsiteY55" fmla="*/ 204609 h 741744"/>
                <a:gd name="connsiteX56" fmla="*/ 51426 w 471534"/>
                <a:gd name="connsiteY56" fmla="*/ 180817 h 741744"/>
                <a:gd name="connsiteX57" fmla="*/ 71205 w 471534"/>
                <a:gd name="connsiteY57" fmla="*/ 160198 h 741744"/>
                <a:gd name="connsiteX58" fmla="*/ 94940 w 471534"/>
                <a:gd name="connsiteY58" fmla="*/ 141957 h 741744"/>
                <a:gd name="connsiteX59" fmla="*/ 93357 w 471534"/>
                <a:gd name="connsiteY59" fmla="*/ 129268 h 741744"/>
                <a:gd name="connsiteX60" fmla="*/ 90984 w 471534"/>
                <a:gd name="connsiteY60" fmla="*/ 114993 h 741744"/>
                <a:gd name="connsiteX61" fmla="*/ 89402 w 471534"/>
                <a:gd name="connsiteY61" fmla="*/ 102304 h 741744"/>
                <a:gd name="connsiteX62" fmla="*/ 88610 w 471534"/>
                <a:gd name="connsiteY62" fmla="*/ 91995 h 741744"/>
                <a:gd name="connsiteX63" fmla="*/ 83072 w 471534"/>
                <a:gd name="connsiteY63" fmla="*/ 88029 h 741744"/>
                <a:gd name="connsiteX64" fmla="*/ 79117 w 471534"/>
                <a:gd name="connsiteY64" fmla="*/ 83271 h 741744"/>
                <a:gd name="connsiteX65" fmla="*/ 75952 w 471534"/>
                <a:gd name="connsiteY65" fmla="*/ 77720 h 741744"/>
                <a:gd name="connsiteX66" fmla="*/ 72787 w 471534"/>
                <a:gd name="connsiteY66" fmla="*/ 71375 h 741744"/>
                <a:gd name="connsiteX67" fmla="*/ 71205 w 471534"/>
                <a:gd name="connsiteY67" fmla="*/ 64238 h 741744"/>
                <a:gd name="connsiteX68" fmla="*/ 71205 w 471534"/>
                <a:gd name="connsiteY68" fmla="*/ 55514 h 741744"/>
                <a:gd name="connsiteX69" fmla="*/ 71996 w 471534"/>
                <a:gd name="connsiteY69" fmla="*/ 47584 h 741744"/>
                <a:gd name="connsiteX70" fmla="*/ 75161 w 471534"/>
                <a:gd name="connsiteY70" fmla="*/ 40446 h 741744"/>
                <a:gd name="connsiteX71" fmla="*/ 77534 w 471534"/>
                <a:gd name="connsiteY71" fmla="*/ 36481 h 741744"/>
                <a:gd name="connsiteX72" fmla="*/ 79908 w 471534"/>
                <a:gd name="connsiteY72" fmla="*/ 32515 h 741744"/>
                <a:gd name="connsiteX73" fmla="*/ 83864 w 471534"/>
                <a:gd name="connsiteY73" fmla="*/ 29343 h 741744"/>
                <a:gd name="connsiteX74" fmla="*/ 87819 w 471534"/>
                <a:gd name="connsiteY74" fmla="*/ 26171 h 741744"/>
                <a:gd name="connsiteX75" fmla="*/ 90984 w 471534"/>
                <a:gd name="connsiteY75" fmla="*/ 23792 h 741744"/>
                <a:gd name="connsiteX76" fmla="*/ 95731 w 471534"/>
                <a:gd name="connsiteY76" fmla="*/ 22206 h 741744"/>
                <a:gd name="connsiteX77" fmla="*/ 100478 w 471534"/>
                <a:gd name="connsiteY77" fmla="*/ 19827 h 741744"/>
                <a:gd name="connsiteX78" fmla="*/ 105225 w 471534"/>
                <a:gd name="connsiteY78" fmla="*/ 19033 h 741744"/>
                <a:gd name="connsiteX79" fmla="*/ 106807 w 471534"/>
                <a:gd name="connsiteY79" fmla="*/ 19033 h 741744"/>
                <a:gd name="connsiteX80" fmla="*/ 111554 w 471534"/>
                <a:gd name="connsiteY80" fmla="*/ 18240 h 741744"/>
                <a:gd name="connsiteX81" fmla="*/ 118675 w 471534"/>
                <a:gd name="connsiteY81" fmla="*/ 17447 h 741744"/>
                <a:gd name="connsiteX82" fmla="*/ 128960 w 471534"/>
                <a:gd name="connsiteY82" fmla="*/ 15861 h 741744"/>
                <a:gd name="connsiteX83" fmla="*/ 139245 w 471534"/>
                <a:gd name="connsiteY83" fmla="*/ 14275 h 741744"/>
                <a:gd name="connsiteX84" fmla="*/ 151904 w 471534"/>
                <a:gd name="connsiteY84" fmla="*/ 12689 h 741744"/>
                <a:gd name="connsiteX85" fmla="*/ 166145 w 471534"/>
                <a:gd name="connsiteY85" fmla="*/ 11103 h 741744"/>
                <a:gd name="connsiteX86" fmla="*/ 179594 w 471534"/>
                <a:gd name="connsiteY86" fmla="*/ 9517 h 741744"/>
                <a:gd name="connsiteX87" fmla="*/ 193044 w 471534"/>
                <a:gd name="connsiteY87" fmla="*/ 7931 h 741744"/>
                <a:gd name="connsiteX88" fmla="*/ 207285 w 471534"/>
                <a:gd name="connsiteY88" fmla="*/ 6345 h 741744"/>
                <a:gd name="connsiteX89" fmla="*/ 219944 w 471534"/>
                <a:gd name="connsiteY89" fmla="*/ 4758 h 741744"/>
                <a:gd name="connsiteX90" fmla="*/ 230229 w 471534"/>
                <a:gd name="connsiteY90" fmla="*/ 3965 h 741744"/>
                <a:gd name="connsiteX91" fmla="*/ 240514 w 471534"/>
                <a:gd name="connsiteY91" fmla="*/ 1586 h 741744"/>
                <a:gd name="connsiteX92" fmla="*/ 247635 w 471534"/>
                <a:gd name="connsiteY92" fmla="*/ 793 h 7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71534" h="741744">
                  <a:moveTo>
                    <a:pt x="252382" y="0"/>
                  </a:moveTo>
                  <a:lnTo>
                    <a:pt x="253964" y="0"/>
                  </a:lnTo>
                  <a:lnTo>
                    <a:pt x="258711" y="0"/>
                  </a:lnTo>
                  <a:lnTo>
                    <a:pt x="263458" y="793"/>
                  </a:lnTo>
                  <a:lnTo>
                    <a:pt x="268205" y="1586"/>
                  </a:lnTo>
                  <a:lnTo>
                    <a:pt x="272161" y="3965"/>
                  </a:lnTo>
                  <a:lnTo>
                    <a:pt x="276908" y="5552"/>
                  </a:lnTo>
                  <a:lnTo>
                    <a:pt x="280863" y="7931"/>
                  </a:lnTo>
                  <a:lnTo>
                    <a:pt x="284028" y="11103"/>
                  </a:lnTo>
                  <a:lnTo>
                    <a:pt x="287984" y="14275"/>
                  </a:lnTo>
                  <a:lnTo>
                    <a:pt x="292731" y="21413"/>
                  </a:lnTo>
                  <a:lnTo>
                    <a:pt x="295104" y="28550"/>
                  </a:lnTo>
                  <a:lnTo>
                    <a:pt x="296687" y="35688"/>
                  </a:lnTo>
                  <a:lnTo>
                    <a:pt x="296687" y="43618"/>
                  </a:lnTo>
                  <a:lnTo>
                    <a:pt x="295896" y="49963"/>
                  </a:lnTo>
                  <a:lnTo>
                    <a:pt x="294313" y="56307"/>
                  </a:lnTo>
                  <a:lnTo>
                    <a:pt x="290357" y="61859"/>
                  </a:lnTo>
                  <a:lnTo>
                    <a:pt x="287193" y="67410"/>
                  </a:lnTo>
                  <a:lnTo>
                    <a:pt x="292731" y="118166"/>
                  </a:lnTo>
                  <a:lnTo>
                    <a:pt x="318839" y="130061"/>
                  </a:lnTo>
                  <a:lnTo>
                    <a:pt x="343365" y="145130"/>
                  </a:lnTo>
                  <a:lnTo>
                    <a:pt x="365518" y="163370"/>
                  </a:lnTo>
                  <a:lnTo>
                    <a:pt x="384506" y="184782"/>
                  </a:lnTo>
                  <a:lnTo>
                    <a:pt x="400329" y="209367"/>
                  </a:lnTo>
                  <a:lnTo>
                    <a:pt x="412988" y="235538"/>
                  </a:lnTo>
                  <a:lnTo>
                    <a:pt x="422482" y="264088"/>
                  </a:lnTo>
                  <a:lnTo>
                    <a:pt x="428020" y="295017"/>
                  </a:lnTo>
                  <a:lnTo>
                    <a:pt x="428020" y="297396"/>
                  </a:lnTo>
                  <a:lnTo>
                    <a:pt x="428811" y="298189"/>
                  </a:lnTo>
                  <a:lnTo>
                    <a:pt x="428811" y="300569"/>
                  </a:lnTo>
                  <a:lnTo>
                    <a:pt x="430394" y="304534"/>
                  </a:lnTo>
                  <a:lnTo>
                    <a:pt x="470743" y="641583"/>
                  </a:lnTo>
                  <a:lnTo>
                    <a:pt x="470743" y="644755"/>
                  </a:lnTo>
                  <a:lnTo>
                    <a:pt x="470743" y="647134"/>
                  </a:lnTo>
                  <a:lnTo>
                    <a:pt x="470743" y="648721"/>
                  </a:lnTo>
                  <a:lnTo>
                    <a:pt x="470743" y="651100"/>
                  </a:lnTo>
                  <a:lnTo>
                    <a:pt x="471534" y="659823"/>
                  </a:lnTo>
                  <a:lnTo>
                    <a:pt x="471534" y="669340"/>
                  </a:lnTo>
                  <a:lnTo>
                    <a:pt x="470743" y="678064"/>
                  </a:lnTo>
                  <a:lnTo>
                    <a:pt x="469241" y="687097"/>
                  </a:lnTo>
                  <a:lnTo>
                    <a:pt x="67997" y="741744"/>
                  </a:lnTo>
                  <a:lnTo>
                    <a:pt x="66458" y="740715"/>
                  </a:lnTo>
                  <a:lnTo>
                    <a:pt x="58546" y="732785"/>
                  </a:lnTo>
                  <a:lnTo>
                    <a:pt x="52217" y="724061"/>
                  </a:lnTo>
                  <a:lnTo>
                    <a:pt x="47470" y="712958"/>
                  </a:lnTo>
                  <a:lnTo>
                    <a:pt x="45096" y="701855"/>
                  </a:lnTo>
                  <a:lnTo>
                    <a:pt x="45096" y="701062"/>
                  </a:lnTo>
                  <a:lnTo>
                    <a:pt x="45096" y="700269"/>
                  </a:lnTo>
                  <a:lnTo>
                    <a:pt x="45096" y="699476"/>
                  </a:lnTo>
                  <a:lnTo>
                    <a:pt x="45096" y="698683"/>
                  </a:lnTo>
                  <a:lnTo>
                    <a:pt x="1582" y="348152"/>
                  </a:lnTo>
                  <a:lnTo>
                    <a:pt x="0" y="317223"/>
                  </a:lnTo>
                  <a:lnTo>
                    <a:pt x="3165" y="287880"/>
                  </a:lnTo>
                  <a:lnTo>
                    <a:pt x="9494" y="258537"/>
                  </a:lnTo>
                  <a:lnTo>
                    <a:pt x="20570" y="231573"/>
                  </a:lnTo>
                  <a:lnTo>
                    <a:pt x="34020" y="204609"/>
                  </a:lnTo>
                  <a:lnTo>
                    <a:pt x="51426" y="180817"/>
                  </a:lnTo>
                  <a:lnTo>
                    <a:pt x="71205" y="160198"/>
                  </a:lnTo>
                  <a:lnTo>
                    <a:pt x="94940" y="141957"/>
                  </a:lnTo>
                  <a:lnTo>
                    <a:pt x="93357" y="129268"/>
                  </a:lnTo>
                  <a:lnTo>
                    <a:pt x="90984" y="114993"/>
                  </a:lnTo>
                  <a:lnTo>
                    <a:pt x="89402" y="102304"/>
                  </a:lnTo>
                  <a:lnTo>
                    <a:pt x="88610" y="91995"/>
                  </a:lnTo>
                  <a:lnTo>
                    <a:pt x="83072" y="88029"/>
                  </a:lnTo>
                  <a:lnTo>
                    <a:pt x="79117" y="83271"/>
                  </a:lnTo>
                  <a:lnTo>
                    <a:pt x="75952" y="77720"/>
                  </a:lnTo>
                  <a:lnTo>
                    <a:pt x="72787" y="71375"/>
                  </a:lnTo>
                  <a:lnTo>
                    <a:pt x="71205" y="64238"/>
                  </a:lnTo>
                  <a:lnTo>
                    <a:pt x="71205" y="55514"/>
                  </a:lnTo>
                  <a:lnTo>
                    <a:pt x="71996" y="47584"/>
                  </a:lnTo>
                  <a:lnTo>
                    <a:pt x="75161" y="40446"/>
                  </a:lnTo>
                  <a:lnTo>
                    <a:pt x="77534" y="36481"/>
                  </a:lnTo>
                  <a:lnTo>
                    <a:pt x="79908" y="32515"/>
                  </a:lnTo>
                  <a:lnTo>
                    <a:pt x="83864" y="29343"/>
                  </a:lnTo>
                  <a:lnTo>
                    <a:pt x="87819" y="26171"/>
                  </a:lnTo>
                  <a:lnTo>
                    <a:pt x="90984" y="23792"/>
                  </a:lnTo>
                  <a:lnTo>
                    <a:pt x="95731" y="22206"/>
                  </a:lnTo>
                  <a:lnTo>
                    <a:pt x="100478" y="19827"/>
                  </a:lnTo>
                  <a:lnTo>
                    <a:pt x="105225" y="19033"/>
                  </a:lnTo>
                  <a:lnTo>
                    <a:pt x="106807" y="19033"/>
                  </a:lnTo>
                  <a:lnTo>
                    <a:pt x="111554" y="18240"/>
                  </a:lnTo>
                  <a:lnTo>
                    <a:pt x="118675" y="17447"/>
                  </a:lnTo>
                  <a:lnTo>
                    <a:pt x="128960" y="15861"/>
                  </a:lnTo>
                  <a:lnTo>
                    <a:pt x="139245" y="14275"/>
                  </a:lnTo>
                  <a:lnTo>
                    <a:pt x="151904" y="12689"/>
                  </a:lnTo>
                  <a:lnTo>
                    <a:pt x="166145" y="11103"/>
                  </a:lnTo>
                  <a:lnTo>
                    <a:pt x="179594" y="9517"/>
                  </a:lnTo>
                  <a:lnTo>
                    <a:pt x="193044" y="7931"/>
                  </a:lnTo>
                  <a:lnTo>
                    <a:pt x="207285" y="6345"/>
                  </a:lnTo>
                  <a:lnTo>
                    <a:pt x="219944" y="4758"/>
                  </a:lnTo>
                  <a:lnTo>
                    <a:pt x="230229" y="3965"/>
                  </a:lnTo>
                  <a:lnTo>
                    <a:pt x="240514" y="1586"/>
                  </a:lnTo>
                  <a:lnTo>
                    <a:pt x="247635" y="79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auto">
            <a:xfrm>
              <a:off x="2198443" y="3747021"/>
              <a:ext cx="532795" cy="321541"/>
            </a:xfrm>
            <a:custGeom>
              <a:avLst/>
              <a:gdLst>
                <a:gd name="connsiteX0" fmla="*/ 511463 w 532795"/>
                <a:gd name="connsiteY0" fmla="*/ 0 h 321541"/>
                <a:gd name="connsiteX1" fmla="*/ 532795 w 532795"/>
                <a:gd name="connsiteY1" fmla="*/ 230850 h 321541"/>
                <a:gd name="connsiteX2" fmla="*/ 22107 w 532795"/>
                <a:gd name="connsiteY2" fmla="*/ 321541 h 321541"/>
                <a:gd name="connsiteX3" fmla="*/ 0 w 532795"/>
                <a:gd name="connsiteY3" fmla="*/ 90830 h 3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95" h="321541">
                  <a:moveTo>
                    <a:pt x="511463" y="0"/>
                  </a:moveTo>
                  <a:lnTo>
                    <a:pt x="532795" y="230850"/>
                  </a:lnTo>
                  <a:lnTo>
                    <a:pt x="22107" y="321541"/>
                  </a:lnTo>
                  <a:lnTo>
                    <a:pt x="0" y="908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3D2606-F23B-486F-9902-E685F9C8A66D}"/>
              </a:ext>
            </a:extLst>
          </p:cNvPr>
          <p:cNvGrpSpPr/>
          <p:nvPr/>
        </p:nvGrpSpPr>
        <p:grpSpPr>
          <a:xfrm>
            <a:off x="5299689" y="2633711"/>
            <a:ext cx="1634142" cy="791563"/>
            <a:chOff x="4943499" y="2520224"/>
            <a:chExt cx="1634142" cy="791563"/>
          </a:xfrm>
        </p:grpSpPr>
        <p:sp>
          <p:nvSpPr>
            <p:cNvPr id="9" name="TextBox 8"/>
            <p:cNvSpPr txBox="1"/>
            <p:nvPr/>
          </p:nvSpPr>
          <p:spPr>
            <a:xfrm>
              <a:off x="4943499" y="2542346"/>
              <a:ext cx="603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Q</a:t>
              </a:r>
              <a:endParaRPr lang="ko-KR" altLang="en-US" sz="4400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3501" y="2531285"/>
              <a:ext cx="5517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solidFill>
                    <a:srgbClr val="A2A3A4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n</a:t>
              </a:r>
              <a:endParaRPr lang="ko-KR" altLang="en-US" sz="4400" dirty="0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9FB6F5-84AE-42B2-82ED-217955FFFE65}"/>
                </a:ext>
              </a:extLst>
            </p:cNvPr>
            <p:cNvSpPr txBox="1"/>
            <p:nvPr/>
          </p:nvSpPr>
          <p:spPr>
            <a:xfrm>
              <a:off x="5952149" y="2520224"/>
              <a:ext cx="6254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A</a:t>
              </a:r>
              <a:endParaRPr lang="ko-KR" altLang="en-US" sz="4400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2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8832" y="2414902"/>
            <a:ext cx="52950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감사합니다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5497" y="3692245"/>
            <a:ext cx="3339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Thank YOU</a:t>
            </a:r>
            <a:endParaRPr lang="ko-KR" altLang="en-US" sz="4400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38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EC6D4E9-4D74-41AC-924F-F8305F440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99588"/>
              </p:ext>
            </p:extLst>
          </p:nvPr>
        </p:nvGraphicFramePr>
        <p:xfrm>
          <a:off x="211526" y="999460"/>
          <a:ext cx="8128000" cy="5800341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801159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24713764"/>
                    </a:ext>
                  </a:extLst>
                </a:gridCol>
              </a:tblGrid>
              <a:tr h="51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/>
                        <a:t>장기명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/>
                        <a:t>생길 수 있는 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642883"/>
                  </a:ext>
                </a:extLst>
              </a:tr>
              <a:tr h="666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알콜성 소뇌변성증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알콜성 치매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알콜성 정신장애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340113"/>
                  </a:ext>
                </a:extLst>
              </a:tr>
              <a:tr h="474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구강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인후</a:t>
                      </a:r>
                      <a:r>
                        <a:rPr lang="en-US" altLang="ko-KR" sz="2000"/>
                        <a:t>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만성인후염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인후암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62290"/>
                  </a:ext>
                </a:extLst>
              </a:tr>
              <a:tr h="85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지방간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알콜성 간염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간경화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간암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019813"/>
                  </a:ext>
                </a:extLst>
              </a:tr>
              <a:tr h="666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췌장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급성 췌장염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만성 췌장염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당뇨병</a:t>
                      </a:r>
                      <a:endParaRPr lang="en-US" altLang="ko-KR" sz="1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695053"/>
                  </a:ext>
                </a:extLst>
              </a:tr>
              <a:tr h="385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대장염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458528"/>
                  </a:ext>
                </a:extLst>
              </a:tr>
              <a:tr h="474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식도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식도염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식도암</a:t>
                      </a:r>
                      <a:endParaRPr lang="en-US" altLang="ko-KR" sz="1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103405"/>
                  </a:ext>
                </a:extLst>
              </a:tr>
              <a:tr h="474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심혈관계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심장병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고혈압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495516"/>
                  </a:ext>
                </a:extLst>
              </a:tr>
              <a:tr h="666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위염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출혈성 위궤양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위암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44967"/>
                  </a:ext>
                </a:extLst>
              </a:tr>
              <a:tr h="474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소장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소장염</a:t>
                      </a:r>
                      <a:endParaRPr lang="en-US" altLang="ko-KR" sz="13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/>
                        <a:t>흡수 불량 증후군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538985"/>
                  </a:ext>
                </a:extLst>
              </a:tr>
            </a:tbl>
          </a:graphicData>
        </a:graphic>
      </p:graphicFrame>
      <p:pic>
        <p:nvPicPr>
          <p:cNvPr id="8" name="Picture 4" descr="한국 성인 알코올에 대한 이미지 검색결과">
            <a:extLst>
              <a:ext uri="{FF2B5EF4-FFF2-40B4-BE49-F238E27FC236}">
                <a16:creationId xmlns:a16="http://schemas.microsoft.com/office/drawing/2014/main" id="{A84C30C5-318D-4B71-8754-D3E1B7306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48" y="3678385"/>
            <a:ext cx="3044791" cy="30447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4E8FCF-F83A-4593-BBF4-B9BCCF24E2E4}"/>
              </a:ext>
            </a:extLst>
          </p:cNvPr>
          <p:cNvSpPr/>
          <p:nvPr/>
        </p:nvSpPr>
        <p:spPr>
          <a:xfrm>
            <a:off x="0" y="58199"/>
            <a:ext cx="10368544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5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알코올 과다 섭취시 생길수 있는 병들</a:t>
            </a:r>
            <a:r>
              <a:rPr lang="en-US" altLang="ko-KR" sz="45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1688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CE8B9E9F-87B6-439D-B6B0-63C6FA549895}"/>
              </a:ext>
            </a:extLst>
          </p:cNvPr>
          <p:cNvSpPr/>
          <p:nvPr/>
        </p:nvSpPr>
        <p:spPr>
          <a:xfrm>
            <a:off x="5440298" y="1884128"/>
            <a:ext cx="6373435" cy="1600201"/>
          </a:xfrm>
          <a:prstGeom prst="wedgeEllipseCallout">
            <a:avLst>
              <a:gd name="adj1" fmla="val -60452"/>
              <a:gd name="adj2" fmla="val 55682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7C994-FAD0-4197-8A0C-1B5114F2B734}"/>
              </a:ext>
            </a:extLst>
          </p:cNvPr>
          <p:cNvSpPr txBox="1"/>
          <p:nvPr/>
        </p:nvSpPr>
        <p:spPr>
          <a:xfrm>
            <a:off x="8353594" y="5313591"/>
            <a:ext cx="3570208" cy="132343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1334609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김정환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1334609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최재훈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E6A46-EED0-4F71-851C-FCC8E0336E19}"/>
              </a:ext>
            </a:extLst>
          </p:cNvPr>
          <p:cNvSpPr txBox="1"/>
          <p:nvPr/>
        </p:nvSpPr>
        <p:spPr>
          <a:xfrm>
            <a:off x="5953193" y="2121067"/>
            <a:ext cx="526297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6000" i="1" dirty="0">
                <a:solidFill>
                  <a:srgbClr val="00B050"/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먹고 </a:t>
            </a:r>
            <a:r>
              <a:rPr lang="ko-KR" altLang="en-US" sz="6000" i="1" dirty="0" err="1">
                <a:solidFill>
                  <a:srgbClr val="00B050"/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죽을꺼야</a:t>
            </a:r>
            <a:r>
              <a:rPr lang="en-US" altLang="ko-KR" sz="6000" i="1" dirty="0">
                <a:solidFill>
                  <a:srgbClr val="00B050"/>
                </a:solidFill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???</a:t>
            </a:r>
            <a:endParaRPr lang="ko-KR" altLang="en-US" sz="6000" i="1" dirty="0">
              <a:solidFill>
                <a:srgbClr val="00B050"/>
              </a:solidFill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E6B77D-F458-4D6E-A7FF-FE09D2D9E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8" b="2940"/>
          <a:stretch/>
        </p:blipFill>
        <p:spPr>
          <a:xfrm>
            <a:off x="268199" y="1034919"/>
            <a:ext cx="6039468" cy="58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4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5CA58BF-A629-4234-B937-2FA6FB64694A}"/>
              </a:ext>
            </a:extLst>
          </p:cNvPr>
          <p:cNvGrpSpPr/>
          <p:nvPr/>
        </p:nvGrpSpPr>
        <p:grpSpPr>
          <a:xfrm rot="5750276">
            <a:off x="1168361" y="2770595"/>
            <a:ext cx="315886" cy="643740"/>
            <a:chOff x="2177637" y="3125497"/>
            <a:chExt cx="565197" cy="1151806"/>
          </a:xfrm>
        </p:grpSpPr>
        <p:sp>
          <p:nvSpPr>
            <p:cNvPr id="8" name="자유형 5">
              <a:extLst>
                <a:ext uri="{FF2B5EF4-FFF2-40B4-BE49-F238E27FC236}">
                  <a16:creationId xmlns:a16="http://schemas.microsoft.com/office/drawing/2014/main" id="{234DA81F-0403-4A77-94C6-A25623031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637" y="3125497"/>
              <a:ext cx="565197" cy="1151806"/>
            </a:xfrm>
            <a:custGeom>
              <a:avLst/>
              <a:gdLst>
                <a:gd name="connsiteX0" fmla="*/ 252382 w 471534"/>
                <a:gd name="connsiteY0" fmla="*/ 0 h 741744"/>
                <a:gd name="connsiteX1" fmla="*/ 253964 w 471534"/>
                <a:gd name="connsiteY1" fmla="*/ 0 h 741744"/>
                <a:gd name="connsiteX2" fmla="*/ 258711 w 471534"/>
                <a:gd name="connsiteY2" fmla="*/ 0 h 741744"/>
                <a:gd name="connsiteX3" fmla="*/ 263458 w 471534"/>
                <a:gd name="connsiteY3" fmla="*/ 793 h 741744"/>
                <a:gd name="connsiteX4" fmla="*/ 268205 w 471534"/>
                <a:gd name="connsiteY4" fmla="*/ 1586 h 741744"/>
                <a:gd name="connsiteX5" fmla="*/ 272161 w 471534"/>
                <a:gd name="connsiteY5" fmla="*/ 3965 h 741744"/>
                <a:gd name="connsiteX6" fmla="*/ 276908 w 471534"/>
                <a:gd name="connsiteY6" fmla="*/ 5552 h 741744"/>
                <a:gd name="connsiteX7" fmla="*/ 280863 w 471534"/>
                <a:gd name="connsiteY7" fmla="*/ 7931 h 741744"/>
                <a:gd name="connsiteX8" fmla="*/ 284028 w 471534"/>
                <a:gd name="connsiteY8" fmla="*/ 11103 h 741744"/>
                <a:gd name="connsiteX9" fmla="*/ 287984 w 471534"/>
                <a:gd name="connsiteY9" fmla="*/ 14275 h 741744"/>
                <a:gd name="connsiteX10" fmla="*/ 292731 w 471534"/>
                <a:gd name="connsiteY10" fmla="*/ 21413 h 741744"/>
                <a:gd name="connsiteX11" fmla="*/ 295104 w 471534"/>
                <a:gd name="connsiteY11" fmla="*/ 28550 h 741744"/>
                <a:gd name="connsiteX12" fmla="*/ 296687 w 471534"/>
                <a:gd name="connsiteY12" fmla="*/ 35688 h 741744"/>
                <a:gd name="connsiteX13" fmla="*/ 296687 w 471534"/>
                <a:gd name="connsiteY13" fmla="*/ 43618 h 741744"/>
                <a:gd name="connsiteX14" fmla="*/ 295896 w 471534"/>
                <a:gd name="connsiteY14" fmla="*/ 49963 h 741744"/>
                <a:gd name="connsiteX15" fmla="*/ 294313 w 471534"/>
                <a:gd name="connsiteY15" fmla="*/ 56307 h 741744"/>
                <a:gd name="connsiteX16" fmla="*/ 290357 w 471534"/>
                <a:gd name="connsiteY16" fmla="*/ 61859 h 741744"/>
                <a:gd name="connsiteX17" fmla="*/ 287193 w 471534"/>
                <a:gd name="connsiteY17" fmla="*/ 67410 h 741744"/>
                <a:gd name="connsiteX18" fmla="*/ 292731 w 471534"/>
                <a:gd name="connsiteY18" fmla="*/ 118166 h 741744"/>
                <a:gd name="connsiteX19" fmla="*/ 318839 w 471534"/>
                <a:gd name="connsiteY19" fmla="*/ 130061 h 741744"/>
                <a:gd name="connsiteX20" fmla="*/ 343365 w 471534"/>
                <a:gd name="connsiteY20" fmla="*/ 145130 h 741744"/>
                <a:gd name="connsiteX21" fmla="*/ 365518 w 471534"/>
                <a:gd name="connsiteY21" fmla="*/ 163370 h 741744"/>
                <a:gd name="connsiteX22" fmla="*/ 384506 w 471534"/>
                <a:gd name="connsiteY22" fmla="*/ 184782 h 741744"/>
                <a:gd name="connsiteX23" fmla="*/ 400329 w 471534"/>
                <a:gd name="connsiteY23" fmla="*/ 209367 h 741744"/>
                <a:gd name="connsiteX24" fmla="*/ 412988 w 471534"/>
                <a:gd name="connsiteY24" fmla="*/ 235538 h 741744"/>
                <a:gd name="connsiteX25" fmla="*/ 422482 w 471534"/>
                <a:gd name="connsiteY25" fmla="*/ 264088 h 741744"/>
                <a:gd name="connsiteX26" fmla="*/ 428020 w 471534"/>
                <a:gd name="connsiteY26" fmla="*/ 295017 h 741744"/>
                <a:gd name="connsiteX27" fmla="*/ 428020 w 471534"/>
                <a:gd name="connsiteY27" fmla="*/ 297396 h 741744"/>
                <a:gd name="connsiteX28" fmla="*/ 428811 w 471534"/>
                <a:gd name="connsiteY28" fmla="*/ 298189 h 741744"/>
                <a:gd name="connsiteX29" fmla="*/ 428811 w 471534"/>
                <a:gd name="connsiteY29" fmla="*/ 300569 h 741744"/>
                <a:gd name="connsiteX30" fmla="*/ 430394 w 471534"/>
                <a:gd name="connsiteY30" fmla="*/ 304534 h 741744"/>
                <a:gd name="connsiteX31" fmla="*/ 470743 w 471534"/>
                <a:gd name="connsiteY31" fmla="*/ 641583 h 741744"/>
                <a:gd name="connsiteX32" fmla="*/ 470743 w 471534"/>
                <a:gd name="connsiteY32" fmla="*/ 644755 h 741744"/>
                <a:gd name="connsiteX33" fmla="*/ 470743 w 471534"/>
                <a:gd name="connsiteY33" fmla="*/ 647134 h 741744"/>
                <a:gd name="connsiteX34" fmla="*/ 470743 w 471534"/>
                <a:gd name="connsiteY34" fmla="*/ 648721 h 741744"/>
                <a:gd name="connsiteX35" fmla="*/ 470743 w 471534"/>
                <a:gd name="connsiteY35" fmla="*/ 651100 h 741744"/>
                <a:gd name="connsiteX36" fmla="*/ 471534 w 471534"/>
                <a:gd name="connsiteY36" fmla="*/ 659823 h 741744"/>
                <a:gd name="connsiteX37" fmla="*/ 471534 w 471534"/>
                <a:gd name="connsiteY37" fmla="*/ 669340 h 741744"/>
                <a:gd name="connsiteX38" fmla="*/ 470743 w 471534"/>
                <a:gd name="connsiteY38" fmla="*/ 678064 h 741744"/>
                <a:gd name="connsiteX39" fmla="*/ 469241 w 471534"/>
                <a:gd name="connsiteY39" fmla="*/ 687097 h 741744"/>
                <a:gd name="connsiteX40" fmla="*/ 67997 w 471534"/>
                <a:gd name="connsiteY40" fmla="*/ 741744 h 741744"/>
                <a:gd name="connsiteX41" fmla="*/ 66458 w 471534"/>
                <a:gd name="connsiteY41" fmla="*/ 740715 h 741744"/>
                <a:gd name="connsiteX42" fmla="*/ 58546 w 471534"/>
                <a:gd name="connsiteY42" fmla="*/ 732785 h 741744"/>
                <a:gd name="connsiteX43" fmla="*/ 52217 w 471534"/>
                <a:gd name="connsiteY43" fmla="*/ 724061 h 741744"/>
                <a:gd name="connsiteX44" fmla="*/ 47470 w 471534"/>
                <a:gd name="connsiteY44" fmla="*/ 712958 h 741744"/>
                <a:gd name="connsiteX45" fmla="*/ 45096 w 471534"/>
                <a:gd name="connsiteY45" fmla="*/ 701855 h 741744"/>
                <a:gd name="connsiteX46" fmla="*/ 45096 w 471534"/>
                <a:gd name="connsiteY46" fmla="*/ 701062 h 741744"/>
                <a:gd name="connsiteX47" fmla="*/ 45096 w 471534"/>
                <a:gd name="connsiteY47" fmla="*/ 700269 h 741744"/>
                <a:gd name="connsiteX48" fmla="*/ 45096 w 471534"/>
                <a:gd name="connsiteY48" fmla="*/ 699476 h 741744"/>
                <a:gd name="connsiteX49" fmla="*/ 45096 w 471534"/>
                <a:gd name="connsiteY49" fmla="*/ 698683 h 741744"/>
                <a:gd name="connsiteX50" fmla="*/ 1582 w 471534"/>
                <a:gd name="connsiteY50" fmla="*/ 348152 h 741744"/>
                <a:gd name="connsiteX51" fmla="*/ 0 w 471534"/>
                <a:gd name="connsiteY51" fmla="*/ 317223 h 741744"/>
                <a:gd name="connsiteX52" fmla="*/ 3165 w 471534"/>
                <a:gd name="connsiteY52" fmla="*/ 287880 h 741744"/>
                <a:gd name="connsiteX53" fmla="*/ 9494 w 471534"/>
                <a:gd name="connsiteY53" fmla="*/ 258537 h 741744"/>
                <a:gd name="connsiteX54" fmla="*/ 20570 w 471534"/>
                <a:gd name="connsiteY54" fmla="*/ 231573 h 741744"/>
                <a:gd name="connsiteX55" fmla="*/ 34020 w 471534"/>
                <a:gd name="connsiteY55" fmla="*/ 204609 h 741744"/>
                <a:gd name="connsiteX56" fmla="*/ 51426 w 471534"/>
                <a:gd name="connsiteY56" fmla="*/ 180817 h 741744"/>
                <a:gd name="connsiteX57" fmla="*/ 71205 w 471534"/>
                <a:gd name="connsiteY57" fmla="*/ 160198 h 741744"/>
                <a:gd name="connsiteX58" fmla="*/ 94940 w 471534"/>
                <a:gd name="connsiteY58" fmla="*/ 141957 h 741744"/>
                <a:gd name="connsiteX59" fmla="*/ 93357 w 471534"/>
                <a:gd name="connsiteY59" fmla="*/ 129268 h 741744"/>
                <a:gd name="connsiteX60" fmla="*/ 90984 w 471534"/>
                <a:gd name="connsiteY60" fmla="*/ 114993 h 741744"/>
                <a:gd name="connsiteX61" fmla="*/ 89402 w 471534"/>
                <a:gd name="connsiteY61" fmla="*/ 102304 h 741744"/>
                <a:gd name="connsiteX62" fmla="*/ 88610 w 471534"/>
                <a:gd name="connsiteY62" fmla="*/ 91995 h 741744"/>
                <a:gd name="connsiteX63" fmla="*/ 83072 w 471534"/>
                <a:gd name="connsiteY63" fmla="*/ 88029 h 741744"/>
                <a:gd name="connsiteX64" fmla="*/ 79117 w 471534"/>
                <a:gd name="connsiteY64" fmla="*/ 83271 h 741744"/>
                <a:gd name="connsiteX65" fmla="*/ 75952 w 471534"/>
                <a:gd name="connsiteY65" fmla="*/ 77720 h 741744"/>
                <a:gd name="connsiteX66" fmla="*/ 72787 w 471534"/>
                <a:gd name="connsiteY66" fmla="*/ 71375 h 741744"/>
                <a:gd name="connsiteX67" fmla="*/ 71205 w 471534"/>
                <a:gd name="connsiteY67" fmla="*/ 64238 h 741744"/>
                <a:gd name="connsiteX68" fmla="*/ 71205 w 471534"/>
                <a:gd name="connsiteY68" fmla="*/ 55514 h 741744"/>
                <a:gd name="connsiteX69" fmla="*/ 71996 w 471534"/>
                <a:gd name="connsiteY69" fmla="*/ 47584 h 741744"/>
                <a:gd name="connsiteX70" fmla="*/ 75161 w 471534"/>
                <a:gd name="connsiteY70" fmla="*/ 40446 h 741744"/>
                <a:gd name="connsiteX71" fmla="*/ 77534 w 471534"/>
                <a:gd name="connsiteY71" fmla="*/ 36481 h 741744"/>
                <a:gd name="connsiteX72" fmla="*/ 79908 w 471534"/>
                <a:gd name="connsiteY72" fmla="*/ 32515 h 741744"/>
                <a:gd name="connsiteX73" fmla="*/ 83864 w 471534"/>
                <a:gd name="connsiteY73" fmla="*/ 29343 h 741744"/>
                <a:gd name="connsiteX74" fmla="*/ 87819 w 471534"/>
                <a:gd name="connsiteY74" fmla="*/ 26171 h 741744"/>
                <a:gd name="connsiteX75" fmla="*/ 90984 w 471534"/>
                <a:gd name="connsiteY75" fmla="*/ 23792 h 741744"/>
                <a:gd name="connsiteX76" fmla="*/ 95731 w 471534"/>
                <a:gd name="connsiteY76" fmla="*/ 22206 h 741744"/>
                <a:gd name="connsiteX77" fmla="*/ 100478 w 471534"/>
                <a:gd name="connsiteY77" fmla="*/ 19827 h 741744"/>
                <a:gd name="connsiteX78" fmla="*/ 105225 w 471534"/>
                <a:gd name="connsiteY78" fmla="*/ 19033 h 741744"/>
                <a:gd name="connsiteX79" fmla="*/ 106807 w 471534"/>
                <a:gd name="connsiteY79" fmla="*/ 19033 h 741744"/>
                <a:gd name="connsiteX80" fmla="*/ 111554 w 471534"/>
                <a:gd name="connsiteY80" fmla="*/ 18240 h 741744"/>
                <a:gd name="connsiteX81" fmla="*/ 118675 w 471534"/>
                <a:gd name="connsiteY81" fmla="*/ 17447 h 741744"/>
                <a:gd name="connsiteX82" fmla="*/ 128960 w 471534"/>
                <a:gd name="connsiteY82" fmla="*/ 15861 h 741744"/>
                <a:gd name="connsiteX83" fmla="*/ 139245 w 471534"/>
                <a:gd name="connsiteY83" fmla="*/ 14275 h 741744"/>
                <a:gd name="connsiteX84" fmla="*/ 151904 w 471534"/>
                <a:gd name="connsiteY84" fmla="*/ 12689 h 741744"/>
                <a:gd name="connsiteX85" fmla="*/ 166145 w 471534"/>
                <a:gd name="connsiteY85" fmla="*/ 11103 h 741744"/>
                <a:gd name="connsiteX86" fmla="*/ 179594 w 471534"/>
                <a:gd name="connsiteY86" fmla="*/ 9517 h 741744"/>
                <a:gd name="connsiteX87" fmla="*/ 193044 w 471534"/>
                <a:gd name="connsiteY87" fmla="*/ 7931 h 741744"/>
                <a:gd name="connsiteX88" fmla="*/ 207285 w 471534"/>
                <a:gd name="connsiteY88" fmla="*/ 6345 h 741744"/>
                <a:gd name="connsiteX89" fmla="*/ 219944 w 471534"/>
                <a:gd name="connsiteY89" fmla="*/ 4758 h 741744"/>
                <a:gd name="connsiteX90" fmla="*/ 230229 w 471534"/>
                <a:gd name="connsiteY90" fmla="*/ 3965 h 741744"/>
                <a:gd name="connsiteX91" fmla="*/ 240514 w 471534"/>
                <a:gd name="connsiteY91" fmla="*/ 1586 h 741744"/>
                <a:gd name="connsiteX92" fmla="*/ 247635 w 471534"/>
                <a:gd name="connsiteY92" fmla="*/ 793 h 7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71534" h="741744">
                  <a:moveTo>
                    <a:pt x="252382" y="0"/>
                  </a:moveTo>
                  <a:lnTo>
                    <a:pt x="253964" y="0"/>
                  </a:lnTo>
                  <a:lnTo>
                    <a:pt x="258711" y="0"/>
                  </a:lnTo>
                  <a:lnTo>
                    <a:pt x="263458" y="793"/>
                  </a:lnTo>
                  <a:lnTo>
                    <a:pt x="268205" y="1586"/>
                  </a:lnTo>
                  <a:lnTo>
                    <a:pt x="272161" y="3965"/>
                  </a:lnTo>
                  <a:lnTo>
                    <a:pt x="276908" y="5552"/>
                  </a:lnTo>
                  <a:lnTo>
                    <a:pt x="280863" y="7931"/>
                  </a:lnTo>
                  <a:lnTo>
                    <a:pt x="284028" y="11103"/>
                  </a:lnTo>
                  <a:lnTo>
                    <a:pt x="287984" y="14275"/>
                  </a:lnTo>
                  <a:lnTo>
                    <a:pt x="292731" y="21413"/>
                  </a:lnTo>
                  <a:lnTo>
                    <a:pt x="295104" y="28550"/>
                  </a:lnTo>
                  <a:lnTo>
                    <a:pt x="296687" y="35688"/>
                  </a:lnTo>
                  <a:lnTo>
                    <a:pt x="296687" y="43618"/>
                  </a:lnTo>
                  <a:lnTo>
                    <a:pt x="295896" y="49963"/>
                  </a:lnTo>
                  <a:lnTo>
                    <a:pt x="294313" y="56307"/>
                  </a:lnTo>
                  <a:lnTo>
                    <a:pt x="290357" y="61859"/>
                  </a:lnTo>
                  <a:lnTo>
                    <a:pt x="287193" y="67410"/>
                  </a:lnTo>
                  <a:lnTo>
                    <a:pt x="292731" y="118166"/>
                  </a:lnTo>
                  <a:lnTo>
                    <a:pt x="318839" y="130061"/>
                  </a:lnTo>
                  <a:lnTo>
                    <a:pt x="343365" y="145130"/>
                  </a:lnTo>
                  <a:lnTo>
                    <a:pt x="365518" y="163370"/>
                  </a:lnTo>
                  <a:lnTo>
                    <a:pt x="384506" y="184782"/>
                  </a:lnTo>
                  <a:lnTo>
                    <a:pt x="400329" y="209367"/>
                  </a:lnTo>
                  <a:lnTo>
                    <a:pt x="412988" y="235538"/>
                  </a:lnTo>
                  <a:lnTo>
                    <a:pt x="422482" y="264088"/>
                  </a:lnTo>
                  <a:lnTo>
                    <a:pt x="428020" y="295017"/>
                  </a:lnTo>
                  <a:lnTo>
                    <a:pt x="428020" y="297396"/>
                  </a:lnTo>
                  <a:lnTo>
                    <a:pt x="428811" y="298189"/>
                  </a:lnTo>
                  <a:lnTo>
                    <a:pt x="428811" y="300569"/>
                  </a:lnTo>
                  <a:lnTo>
                    <a:pt x="430394" y="304534"/>
                  </a:lnTo>
                  <a:lnTo>
                    <a:pt x="470743" y="641583"/>
                  </a:lnTo>
                  <a:lnTo>
                    <a:pt x="470743" y="644755"/>
                  </a:lnTo>
                  <a:lnTo>
                    <a:pt x="470743" y="647134"/>
                  </a:lnTo>
                  <a:lnTo>
                    <a:pt x="470743" y="648721"/>
                  </a:lnTo>
                  <a:lnTo>
                    <a:pt x="470743" y="651100"/>
                  </a:lnTo>
                  <a:lnTo>
                    <a:pt x="471534" y="659823"/>
                  </a:lnTo>
                  <a:lnTo>
                    <a:pt x="471534" y="669340"/>
                  </a:lnTo>
                  <a:lnTo>
                    <a:pt x="470743" y="678064"/>
                  </a:lnTo>
                  <a:lnTo>
                    <a:pt x="469241" y="687097"/>
                  </a:lnTo>
                  <a:lnTo>
                    <a:pt x="67997" y="741744"/>
                  </a:lnTo>
                  <a:lnTo>
                    <a:pt x="66458" y="740715"/>
                  </a:lnTo>
                  <a:lnTo>
                    <a:pt x="58546" y="732785"/>
                  </a:lnTo>
                  <a:lnTo>
                    <a:pt x="52217" y="724061"/>
                  </a:lnTo>
                  <a:lnTo>
                    <a:pt x="47470" y="712958"/>
                  </a:lnTo>
                  <a:lnTo>
                    <a:pt x="45096" y="701855"/>
                  </a:lnTo>
                  <a:lnTo>
                    <a:pt x="45096" y="701062"/>
                  </a:lnTo>
                  <a:lnTo>
                    <a:pt x="45096" y="700269"/>
                  </a:lnTo>
                  <a:lnTo>
                    <a:pt x="45096" y="699476"/>
                  </a:lnTo>
                  <a:lnTo>
                    <a:pt x="45096" y="698683"/>
                  </a:lnTo>
                  <a:lnTo>
                    <a:pt x="1582" y="348152"/>
                  </a:lnTo>
                  <a:lnTo>
                    <a:pt x="0" y="317223"/>
                  </a:lnTo>
                  <a:lnTo>
                    <a:pt x="3165" y="287880"/>
                  </a:lnTo>
                  <a:lnTo>
                    <a:pt x="9494" y="258537"/>
                  </a:lnTo>
                  <a:lnTo>
                    <a:pt x="20570" y="231573"/>
                  </a:lnTo>
                  <a:lnTo>
                    <a:pt x="34020" y="204609"/>
                  </a:lnTo>
                  <a:lnTo>
                    <a:pt x="51426" y="180817"/>
                  </a:lnTo>
                  <a:lnTo>
                    <a:pt x="71205" y="160198"/>
                  </a:lnTo>
                  <a:lnTo>
                    <a:pt x="94940" y="141957"/>
                  </a:lnTo>
                  <a:lnTo>
                    <a:pt x="93357" y="129268"/>
                  </a:lnTo>
                  <a:lnTo>
                    <a:pt x="90984" y="114993"/>
                  </a:lnTo>
                  <a:lnTo>
                    <a:pt x="89402" y="102304"/>
                  </a:lnTo>
                  <a:lnTo>
                    <a:pt x="88610" y="91995"/>
                  </a:lnTo>
                  <a:lnTo>
                    <a:pt x="83072" y="88029"/>
                  </a:lnTo>
                  <a:lnTo>
                    <a:pt x="79117" y="83271"/>
                  </a:lnTo>
                  <a:lnTo>
                    <a:pt x="75952" y="77720"/>
                  </a:lnTo>
                  <a:lnTo>
                    <a:pt x="72787" y="71375"/>
                  </a:lnTo>
                  <a:lnTo>
                    <a:pt x="71205" y="64238"/>
                  </a:lnTo>
                  <a:lnTo>
                    <a:pt x="71205" y="55514"/>
                  </a:lnTo>
                  <a:lnTo>
                    <a:pt x="71996" y="47584"/>
                  </a:lnTo>
                  <a:lnTo>
                    <a:pt x="75161" y="40446"/>
                  </a:lnTo>
                  <a:lnTo>
                    <a:pt x="77534" y="36481"/>
                  </a:lnTo>
                  <a:lnTo>
                    <a:pt x="79908" y="32515"/>
                  </a:lnTo>
                  <a:lnTo>
                    <a:pt x="83864" y="29343"/>
                  </a:lnTo>
                  <a:lnTo>
                    <a:pt x="87819" y="26171"/>
                  </a:lnTo>
                  <a:lnTo>
                    <a:pt x="90984" y="23792"/>
                  </a:lnTo>
                  <a:lnTo>
                    <a:pt x="95731" y="22206"/>
                  </a:lnTo>
                  <a:lnTo>
                    <a:pt x="100478" y="19827"/>
                  </a:lnTo>
                  <a:lnTo>
                    <a:pt x="105225" y="19033"/>
                  </a:lnTo>
                  <a:lnTo>
                    <a:pt x="106807" y="19033"/>
                  </a:lnTo>
                  <a:lnTo>
                    <a:pt x="111554" y="18240"/>
                  </a:lnTo>
                  <a:lnTo>
                    <a:pt x="118675" y="17447"/>
                  </a:lnTo>
                  <a:lnTo>
                    <a:pt x="128960" y="15861"/>
                  </a:lnTo>
                  <a:lnTo>
                    <a:pt x="139245" y="14275"/>
                  </a:lnTo>
                  <a:lnTo>
                    <a:pt x="151904" y="12689"/>
                  </a:lnTo>
                  <a:lnTo>
                    <a:pt x="166145" y="11103"/>
                  </a:lnTo>
                  <a:lnTo>
                    <a:pt x="179594" y="9517"/>
                  </a:lnTo>
                  <a:lnTo>
                    <a:pt x="193044" y="7931"/>
                  </a:lnTo>
                  <a:lnTo>
                    <a:pt x="207285" y="6345"/>
                  </a:lnTo>
                  <a:lnTo>
                    <a:pt x="219944" y="4758"/>
                  </a:lnTo>
                  <a:lnTo>
                    <a:pt x="230229" y="3965"/>
                  </a:lnTo>
                  <a:lnTo>
                    <a:pt x="240514" y="1586"/>
                  </a:lnTo>
                  <a:lnTo>
                    <a:pt x="247635" y="79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6">
              <a:extLst>
                <a:ext uri="{FF2B5EF4-FFF2-40B4-BE49-F238E27FC236}">
                  <a16:creationId xmlns:a16="http://schemas.microsoft.com/office/drawing/2014/main" id="{7D1D0425-2D81-4F10-BB5D-A3B66E464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443" y="3747021"/>
              <a:ext cx="532795" cy="321541"/>
            </a:xfrm>
            <a:custGeom>
              <a:avLst/>
              <a:gdLst>
                <a:gd name="connsiteX0" fmla="*/ 511463 w 532795"/>
                <a:gd name="connsiteY0" fmla="*/ 0 h 321541"/>
                <a:gd name="connsiteX1" fmla="*/ 532795 w 532795"/>
                <a:gd name="connsiteY1" fmla="*/ 230850 h 321541"/>
                <a:gd name="connsiteX2" fmla="*/ 22107 w 532795"/>
                <a:gd name="connsiteY2" fmla="*/ 321541 h 321541"/>
                <a:gd name="connsiteX3" fmla="*/ 0 w 532795"/>
                <a:gd name="connsiteY3" fmla="*/ 90830 h 3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95" h="321541">
                  <a:moveTo>
                    <a:pt x="511463" y="0"/>
                  </a:moveTo>
                  <a:lnTo>
                    <a:pt x="532795" y="230850"/>
                  </a:lnTo>
                  <a:lnTo>
                    <a:pt x="22107" y="321541"/>
                  </a:lnTo>
                  <a:lnTo>
                    <a:pt x="0" y="908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544971-3B7B-4F1D-9260-C9F4C585DA7B}"/>
              </a:ext>
            </a:extLst>
          </p:cNvPr>
          <p:cNvSpPr txBox="1"/>
          <p:nvPr/>
        </p:nvSpPr>
        <p:spPr>
          <a:xfrm>
            <a:off x="1098590" y="387188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소개</a:t>
            </a:r>
            <a:endParaRPr lang="ko-KR" altLang="en-US" sz="28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829-6BF5-4853-BA24-B8955192467E}"/>
              </a:ext>
            </a:extLst>
          </p:cNvPr>
          <p:cNvSpPr txBox="1"/>
          <p:nvPr/>
        </p:nvSpPr>
        <p:spPr>
          <a:xfrm>
            <a:off x="3339292" y="3895659"/>
            <a:ext cx="6655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DB</a:t>
            </a:r>
            <a:endParaRPr lang="ko-KR" altLang="en-US" sz="2800" dirty="0">
              <a:solidFill>
                <a:srgbClr val="00B050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77EC35-C646-4C3E-9274-1AFF1D617A17}"/>
              </a:ext>
            </a:extLst>
          </p:cNvPr>
          <p:cNvGrpSpPr/>
          <p:nvPr/>
        </p:nvGrpSpPr>
        <p:grpSpPr>
          <a:xfrm>
            <a:off x="3422140" y="3265060"/>
            <a:ext cx="499874" cy="559092"/>
            <a:chOff x="1916298" y="3529909"/>
            <a:chExt cx="499874" cy="55909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0850F1D-3711-4F54-9E3B-0B0A27F8D82F}"/>
                </a:ext>
              </a:extLst>
            </p:cNvPr>
            <p:cNvGrpSpPr/>
            <p:nvPr/>
          </p:nvGrpSpPr>
          <p:grpSpPr>
            <a:xfrm>
              <a:off x="1916298" y="3529909"/>
              <a:ext cx="499874" cy="559092"/>
              <a:chOff x="2255518" y="4064617"/>
              <a:chExt cx="769760" cy="860951"/>
            </a:xfrm>
          </p:grpSpPr>
          <p:sp>
            <p:nvSpPr>
              <p:cNvPr id="15" name="자유형 22">
                <a:extLst>
                  <a:ext uri="{FF2B5EF4-FFF2-40B4-BE49-F238E27FC236}">
                    <a16:creationId xmlns:a16="http://schemas.microsoft.com/office/drawing/2014/main" id="{429DB032-8416-456A-BFDD-6A325DFBF5D0}"/>
                  </a:ext>
                </a:extLst>
              </p:cNvPr>
              <p:cNvSpPr/>
              <p:nvPr/>
            </p:nvSpPr>
            <p:spPr>
              <a:xfrm rot="10800000">
                <a:off x="2255519" y="4194048"/>
                <a:ext cx="769759" cy="731520"/>
              </a:xfrm>
              <a:custGeom>
                <a:avLst/>
                <a:gdLst>
                  <a:gd name="connsiteX0" fmla="*/ 769759 w 769759"/>
                  <a:gd name="connsiteY0" fmla="*/ 731520 h 731520"/>
                  <a:gd name="connsiteX1" fmla="*/ 769758 w 769759"/>
                  <a:gd name="connsiteY1" fmla="*/ 731520 h 731520"/>
                  <a:gd name="connsiteX2" fmla="*/ 384878 w 769759"/>
                  <a:gd name="connsiteY2" fmla="*/ 621792 h 731520"/>
                  <a:gd name="connsiteX3" fmla="*/ 7818 w 769759"/>
                  <a:gd name="connsiteY3" fmla="*/ 709406 h 731520"/>
                  <a:gd name="connsiteX4" fmla="*/ 0 w 769759"/>
                  <a:gd name="connsiteY4" fmla="*/ 731515 h 731520"/>
                  <a:gd name="connsiteX5" fmla="*/ 109727 w 769759"/>
                  <a:gd name="connsiteY5" fmla="*/ 0 h 731520"/>
                  <a:gd name="connsiteX6" fmla="*/ 660031 w 769759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759" h="731520">
                    <a:moveTo>
                      <a:pt x="769759" y="731520"/>
                    </a:moveTo>
                    <a:lnTo>
                      <a:pt x="769758" y="731520"/>
                    </a:lnTo>
                    <a:cubicBezTo>
                      <a:pt x="769758" y="670919"/>
                      <a:pt x="597441" y="621792"/>
                      <a:pt x="384878" y="621792"/>
                    </a:cubicBezTo>
                    <a:cubicBezTo>
                      <a:pt x="198886" y="621792"/>
                      <a:pt x="43706" y="659405"/>
                      <a:pt x="7818" y="709406"/>
                    </a:cubicBezTo>
                    <a:lnTo>
                      <a:pt x="0" y="731515"/>
                    </a:lnTo>
                    <a:lnTo>
                      <a:pt x="109727" y="0"/>
                    </a:lnTo>
                    <a:lnTo>
                      <a:pt x="660031" y="0"/>
                    </a:lnTo>
                    <a:close/>
                  </a:path>
                </a:pathLst>
              </a:cu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CA66291-8591-42CD-8E7C-E80B68DE4A4D}"/>
                  </a:ext>
                </a:extLst>
              </p:cNvPr>
              <p:cNvSpPr/>
              <p:nvPr/>
            </p:nvSpPr>
            <p:spPr>
              <a:xfrm>
                <a:off x="2255518" y="4064617"/>
                <a:ext cx="769759" cy="219456"/>
              </a:xfrm>
              <a:prstGeom prst="ellipse">
                <a:avLst/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자유형 42">
              <a:extLst>
                <a:ext uri="{FF2B5EF4-FFF2-40B4-BE49-F238E27FC236}">
                  <a16:creationId xmlns:a16="http://schemas.microsoft.com/office/drawing/2014/main" id="{45EF159D-DFB4-4B3D-97CE-52B0912644F0}"/>
                </a:ext>
              </a:extLst>
            </p:cNvPr>
            <p:cNvSpPr/>
            <p:nvPr/>
          </p:nvSpPr>
          <p:spPr>
            <a:xfrm>
              <a:off x="1976133" y="4012663"/>
              <a:ext cx="380202" cy="69213"/>
            </a:xfrm>
            <a:custGeom>
              <a:avLst/>
              <a:gdLst>
                <a:gd name="connsiteX0" fmla="*/ 0 w 585476"/>
                <a:gd name="connsiteY0" fmla="*/ 0 h 117239"/>
                <a:gd name="connsiteX1" fmla="*/ 585476 w 585476"/>
                <a:gd name="connsiteY1" fmla="*/ 0 h 117239"/>
                <a:gd name="connsiteX2" fmla="*/ 567890 w 585476"/>
                <a:gd name="connsiteY2" fmla="*/ 117239 h 117239"/>
                <a:gd name="connsiteX3" fmla="*/ 17586 w 585476"/>
                <a:gd name="connsiteY3" fmla="*/ 117239 h 11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476" h="117239">
                  <a:moveTo>
                    <a:pt x="0" y="0"/>
                  </a:moveTo>
                  <a:lnTo>
                    <a:pt x="585476" y="0"/>
                  </a:lnTo>
                  <a:lnTo>
                    <a:pt x="567890" y="117239"/>
                  </a:lnTo>
                  <a:lnTo>
                    <a:pt x="17586" y="11723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7B6456-EF40-40FF-96DA-C2C66D1D3DB3}"/>
              </a:ext>
            </a:extLst>
          </p:cNvPr>
          <p:cNvGrpSpPr/>
          <p:nvPr/>
        </p:nvGrpSpPr>
        <p:grpSpPr>
          <a:xfrm>
            <a:off x="5232436" y="3265060"/>
            <a:ext cx="499874" cy="559092"/>
            <a:chOff x="3751775" y="3512128"/>
            <a:chExt cx="499874" cy="55909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D8E595-1B35-4519-B4B9-C602EEEB06E8}"/>
                </a:ext>
              </a:extLst>
            </p:cNvPr>
            <p:cNvGrpSpPr/>
            <p:nvPr/>
          </p:nvGrpSpPr>
          <p:grpSpPr>
            <a:xfrm>
              <a:off x="3751775" y="3512128"/>
              <a:ext cx="499874" cy="559092"/>
              <a:chOff x="2255518" y="4064617"/>
              <a:chExt cx="769760" cy="860951"/>
            </a:xfrm>
          </p:grpSpPr>
          <p:sp>
            <p:nvSpPr>
              <p:cNvPr id="21" name="자유형 71">
                <a:extLst>
                  <a:ext uri="{FF2B5EF4-FFF2-40B4-BE49-F238E27FC236}">
                    <a16:creationId xmlns:a16="http://schemas.microsoft.com/office/drawing/2014/main" id="{EC3AD03A-2E52-423D-8298-8B5968B83CFD}"/>
                  </a:ext>
                </a:extLst>
              </p:cNvPr>
              <p:cNvSpPr/>
              <p:nvPr/>
            </p:nvSpPr>
            <p:spPr>
              <a:xfrm rot="10800000">
                <a:off x="2255519" y="4194048"/>
                <a:ext cx="769759" cy="731520"/>
              </a:xfrm>
              <a:custGeom>
                <a:avLst/>
                <a:gdLst>
                  <a:gd name="connsiteX0" fmla="*/ 769759 w 769759"/>
                  <a:gd name="connsiteY0" fmla="*/ 731520 h 731520"/>
                  <a:gd name="connsiteX1" fmla="*/ 769758 w 769759"/>
                  <a:gd name="connsiteY1" fmla="*/ 731520 h 731520"/>
                  <a:gd name="connsiteX2" fmla="*/ 384878 w 769759"/>
                  <a:gd name="connsiteY2" fmla="*/ 621792 h 731520"/>
                  <a:gd name="connsiteX3" fmla="*/ 7818 w 769759"/>
                  <a:gd name="connsiteY3" fmla="*/ 709406 h 731520"/>
                  <a:gd name="connsiteX4" fmla="*/ 0 w 769759"/>
                  <a:gd name="connsiteY4" fmla="*/ 731515 h 731520"/>
                  <a:gd name="connsiteX5" fmla="*/ 109727 w 769759"/>
                  <a:gd name="connsiteY5" fmla="*/ 0 h 731520"/>
                  <a:gd name="connsiteX6" fmla="*/ 660031 w 769759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759" h="731520">
                    <a:moveTo>
                      <a:pt x="769759" y="731520"/>
                    </a:moveTo>
                    <a:lnTo>
                      <a:pt x="769758" y="731520"/>
                    </a:lnTo>
                    <a:cubicBezTo>
                      <a:pt x="769758" y="670919"/>
                      <a:pt x="597441" y="621792"/>
                      <a:pt x="384878" y="621792"/>
                    </a:cubicBezTo>
                    <a:cubicBezTo>
                      <a:pt x="198886" y="621792"/>
                      <a:pt x="43706" y="659405"/>
                      <a:pt x="7818" y="709406"/>
                    </a:cubicBezTo>
                    <a:lnTo>
                      <a:pt x="0" y="731515"/>
                    </a:lnTo>
                    <a:lnTo>
                      <a:pt x="109727" y="0"/>
                    </a:lnTo>
                    <a:lnTo>
                      <a:pt x="660031" y="0"/>
                    </a:lnTo>
                    <a:close/>
                  </a:path>
                </a:pathLst>
              </a:cu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2A59241-6327-4BD9-935B-811399391494}"/>
                  </a:ext>
                </a:extLst>
              </p:cNvPr>
              <p:cNvSpPr/>
              <p:nvPr/>
            </p:nvSpPr>
            <p:spPr>
              <a:xfrm>
                <a:off x="2255518" y="4064617"/>
                <a:ext cx="769759" cy="219456"/>
              </a:xfrm>
              <a:prstGeom prst="ellipse">
                <a:avLst/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50">
              <a:extLst>
                <a:ext uri="{FF2B5EF4-FFF2-40B4-BE49-F238E27FC236}">
                  <a16:creationId xmlns:a16="http://schemas.microsoft.com/office/drawing/2014/main" id="{2CDA0F55-9C63-4F6A-9ABE-4B50105AD4CA}"/>
                </a:ext>
              </a:extLst>
            </p:cNvPr>
            <p:cNvSpPr/>
            <p:nvPr/>
          </p:nvSpPr>
          <p:spPr>
            <a:xfrm rot="10800000">
              <a:off x="3801551" y="3917686"/>
              <a:ext cx="404685" cy="71976"/>
            </a:xfrm>
            <a:custGeom>
              <a:avLst/>
              <a:gdLst>
                <a:gd name="connsiteX0" fmla="*/ 623178 w 623178"/>
                <a:gd name="connsiteY0" fmla="*/ 121920 h 121920"/>
                <a:gd name="connsiteX1" fmla="*/ 0 w 623178"/>
                <a:gd name="connsiteY1" fmla="*/ 121920 h 121920"/>
                <a:gd name="connsiteX2" fmla="*/ 18288 w 623178"/>
                <a:gd name="connsiteY2" fmla="*/ 0 h 121920"/>
                <a:gd name="connsiteX3" fmla="*/ 604890 w 623178"/>
                <a:gd name="connsiteY3" fmla="*/ 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3178" h="121920">
                  <a:moveTo>
                    <a:pt x="623178" y="121920"/>
                  </a:moveTo>
                  <a:lnTo>
                    <a:pt x="0" y="121920"/>
                  </a:lnTo>
                  <a:lnTo>
                    <a:pt x="18288" y="0"/>
                  </a:lnTo>
                  <a:lnTo>
                    <a:pt x="60489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73">
              <a:extLst>
                <a:ext uri="{FF2B5EF4-FFF2-40B4-BE49-F238E27FC236}">
                  <a16:creationId xmlns:a16="http://schemas.microsoft.com/office/drawing/2014/main" id="{DF7D536F-F72F-4C2E-8B7D-AAB8195E0B61}"/>
                </a:ext>
              </a:extLst>
            </p:cNvPr>
            <p:cNvSpPr/>
            <p:nvPr/>
          </p:nvSpPr>
          <p:spPr>
            <a:xfrm>
              <a:off x="3816791" y="3999009"/>
              <a:ext cx="380202" cy="69213"/>
            </a:xfrm>
            <a:custGeom>
              <a:avLst/>
              <a:gdLst>
                <a:gd name="connsiteX0" fmla="*/ 0 w 585476"/>
                <a:gd name="connsiteY0" fmla="*/ 0 h 117239"/>
                <a:gd name="connsiteX1" fmla="*/ 585476 w 585476"/>
                <a:gd name="connsiteY1" fmla="*/ 0 h 117239"/>
                <a:gd name="connsiteX2" fmla="*/ 567890 w 585476"/>
                <a:gd name="connsiteY2" fmla="*/ 117239 h 117239"/>
                <a:gd name="connsiteX3" fmla="*/ 17586 w 585476"/>
                <a:gd name="connsiteY3" fmla="*/ 117239 h 11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476" h="117239">
                  <a:moveTo>
                    <a:pt x="0" y="0"/>
                  </a:moveTo>
                  <a:lnTo>
                    <a:pt x="585476" y="0"/>
                  </a:lnTo>
                  <a:lnTo>
                    <a:pt x="567890" y="117239"/>
                  </a:lnTo>
                  <a:lnTo>
                    <a:pt x="17586" y="11723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5AB653-0424-412D-B1EA-CF8C42B7DA53}"/>
              </a:ext>
            </a:extLst>
          </p:cNvPr>
          <p:cNvGrpSpPr/>
          <p:nvPr/>
        </p:nvGrpSpPr>
        <p:grpSpPr>
          <a:xfrm>
            <a:off x="7042732" y="3265060"/>
            <a:ext cx="499875" cy="559092"/>
            <a:chOff x="4869084" y="3509130"/>
            <a:chExt cx="499875" cy="55909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AC933D2-5931-4A37-B205-2967B0DBC09B}"/>
                </a:ext>
              </a:extLst>
            </p:cNvPr>
            <p:cNvGrpSpPr/>
            <p:nvPr/>
          </p:nvGrpSpPr>
          <p:grpSpPr>
            <a:xfrm>
              <a:off x="4869084" y="3509130"/>
              <a:ext cx="499875" cy="559092"/>
              <a:chOff x="3751774" y="3512128"/>
              <a:chExt cx="499875" cy="55909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141A682-9A52-4ECF-8F40-086B197C449E}"/>
                  </a:ext>
                </a:extLst>
              </p:cNvPr>
              <p:cNvGrpSpPr/>
              <p:nvPr/>
            </p:nvGrpSpPr>
            <p:grpSpPr>
              <a:xfrm>
                <a:off x="3751774" y="3512128"/>
                <a:ext cx="499875" cy="559092"/>
                <a:chOff x="2255518" y="4064617"/>
                <a:chExt cx="769762" cy="860951"/>
              </a:xfrm>
            </p:grpSpPr>
            <p:sp>
              <p:nvSpPr>
                <p:cNvPr id="29" name="자유형 80">
                  <a:extLst>
                    <a:ext uri="{FF2B5EF4-FFF2-40B4-BE49-F238E27FC236}">
                      <a16:creationId xmlns:a16="http://schemas.microsoft.com/office/drawing/2014/main" id="{F9E24205-93D5-47CC-BC04-7CB6C0624742}"/>
                    </a:ext>
                  </a:extLst>
                </p:cNvPr>
                <p:cNvSpPr/>
                <p:nvPr/>
              </p:nvSpPr>
              <p:spPr>
                <a:xfrm rot="10800000">
                  <a:off x="2255521" y="4194048"/>
                  <a:ext cx="769759" cy="731520"/>
                </a:xfrm>
                <a:custGeom>
                  <a:avLst/>
                  <a:gdLst>
                    <a:gd name="connsiteX0" fmla="*/ 769759 w 769759"/>
                    <a:gd name="connsiteY0" fmla="*/ 731520 h 731520"/>
                    <a:gd name="connsiteX1" fmla="*/ 769758 w 769759"/>
                    <a:gd name="connsiteY1" fmla="*/ 731520 h 731520"/>
                    <a:gd name="connsiteX2" fmla="*/ 384878 w 769759"/>
                    <a:gd name="connsiteY2" fmla="*/ 621792 h 731520"/>
                    <a:gd name="connsiteX3" fmla="*/ 7818 w 769759"/>
                    <a:gd name="connsiteY3" fmla="*/ 709406 h 731520"/>
                    <a:gd name="connsiteX4" fmla="*/ 0 w 769759"/>
                    <a:gd name="connsiteY4" fmla="*/ 731515 h 731520"/>
                    <a:gd name="connsiteX5" fmla="*/ 109727 w 769759"/>
                    <a:gd name="connsiteY5" fmla="*/ 0 h 731520"/>
                    <a:gd name="connsiteX6" fmla="*/ 660031 w 769759"/>
                    <a:gd name="connsiteY6" fmla="*/ 0 h 7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759" h="731520">
                      <a:moveTo>
                        <a:pt x="769759" y="731520"/>
                      </a:moveTo>
                      <a:lnTo>
                        <a:pt x="769758" y="731520"/>
                      </a:lnTo>
                      <a:cubicBezTo>
                        <a:pt x="769758" y="670919"/>
                        <a:pt x="597441" y="621792"/>
                        <a:pt x="384878" y="621792"/>
                      </a:cubicBezTo>
                      <a:cubicBezTo>
                        <a:pt x="198886" y="621792"/>
                        <a:pt x="43706" y="659405"/>
                        <a:pt x="7818" y="709406"/>
                      </a:cubicBezTo>
                      <a:lnTo>
                        <a:pt x="0" y="731515"/>
                      </a:lnTo>
                      <a:lnTo>
                        <a:pt x="109727" y="0"/>
                      </a:lnTo>
                      <a:lnTo>
                        <a:pt x="660031" y="0"/>
                      </a:lnTo>
                      <a:close/>
                    </a:path>
                  </a:pathLst>
                </a:custGeom>
                <a:solidFill>
                  <a:schemeClr val="bg1">
                    <a:alpha val="4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EDEEE7F-3DB1-479F-9A9B-B2B9AFE28CF5}"/>
                    </a:ext>
                  </a:extLst>
                </p:cNvPr>
                <p:cNvSpPr/>
                <p:nvPr/>
              </p:nvSpPr>
              <p:spPr>
                <a:xfrm>
                  <a:off x="2255518" y="4064617"/>
                  <a:ext cx="769759" cy="219456"/>
                </a:xfrm>
                <a:prstGeom prst="ellipse">
                  <a:avLst/>
                </a:prstGeom>
                <a:solidFill>
                  <a:schemeClr val="bg1">
                    <a:alpha val="4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7" name="자유형 78">
                <a:extLst>
                  <a:ext uri="{FF2B5EF4-FFF2-40B4-BE49-F238E27FC236}">
                    <a16:creationId xmlns:a16="http://schemas.microsoft.com/office/drawing/2014/main" id="{3D4E73F1-3953-4F9E-90C0-858308DA16A8}"/>
                  </a:ext>
                </a:extLst>
              </p:cNvPr>
              <p:cNvSpPr/>
              <p:nvPr/>
            </p:nvSpPr>
            <p:spPr>
              <a:xfrm rot="10800000">
                <a:off x="3801551" y="3917686"/>
                <a:ext cx="404685" cy="71976"/>
              </a:xfrm>
              <a:custGeom>
                <a:avLst/>
                <a:gdLst>
                  <a:gd name="connsiteX0" fmla="*/ 623178 w 623178"/>
                  <a:gd name="connsiteY0" fmla="*/ 121920 h 121920"/>
                  <a:gd name="connsiteX1" fmla="*/ 0 w 623178"/>
                  <a:gd name="connsiteY1" fmla="*/ 121920 h 121920"/>
                  <a:gd name="connsiteX2" fmla="*/ 18288 w 623178"/>
                  <a:gd name="connsiteY2" fmla="*/ 0 h 121920"/>
                  <a:gd name="connsiteX3" fmla="*/ 604890 w 623178"/>
                  <a:gd name="connsiteY3" fmla="*/ 0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178" h="121920">
                    <a:moveTo>
                      <a:pt x="623178" y="121920"/>
                    </a:moveTo>
                    <a:lnTo>
                      <a:pt x="0" y="121920"/>
                    </a:lnTo>
                    <a:lnTo>
                      <a:pt x="18288" y="0"/>
                    </a:lnTo>
                    <a:lnTo>
                      <a:pt x="60489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79">
                <a:extLst>
                  <a:ext uri="{FF2B5EF4-FFF2-40B4-BE49-F238E27FC236}">
                    <a16:creationId xmlns:a16="http://schemas.microsoft.com/office/drawing/2014/main" id="{1D34DC03-EB2D-4B8F-92E3-A11C7121AE2D}"/>
                  </a:ext>
                </a:extLst>
              </p:cNvPr>
              <p:cNvSpPr/>
              <p:nvPr/>
            </p:nvSpPr>
            <p:spPr>
              <a:xfrm>
                <a:off x="3816791" y="3999009"/>
                <a:ext cx="380202" cy="69213"/>
              </a:xfrm>
              <a:custGeom>
                <a:avLst/>
                <a:gdLst>
                  <a:gd name="connsiteX0" fmla="*/ 0 w 585476"/>
                  <a:gd name="connsiteY0" fmla="*/ 0 h 117239"/>
                  <a:gd name="connsiteX1" fmla="*/ 585476 w 585476"/>
                  <a:gd name="connsiteY1" fmla="*/ 0 h 117239"/>
                  <a:gd name="connsiteX2" fmla="*/ 567890 w 585476"/>
                  <a:gd name="connsiteY2" fmla="*/ 117239 h 117239"/>
                  <a:gd name="connsiteX3" fmla="*/ 17586 w 585476"/>
                  <a:gd name="connsiteY3" fmla="*/ 117239 h 1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5476" h="117239">
                    <a:moveTo>
                      <a:pt x="0" y="0"/>
                    </a:moveTo>
                    <a:lnTo>
                      <a:pt x="585476" y="0"/>
                    </a:lnTo>
                    <a:lnTo>
                      <a:pt x="567890" y="117239"/>
                    </a:lnTo>
                    <a:lnTo>
                      <a:pt x="17586" y="1172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자유형 65">
              <a:extLst>
                <a:ext uri="{FF2B5EF4-FFF2-40B4-BE49-F238E27FC236}">
                  <a16:creationId xmlns:a16="http://schemas.microsoft.com/office/drawing/2014/main" id="{BE8414B1-B808-48DC-9016-BEB5292FDDC0}"/>
                </a:ext>
              </a:extLst>
            </p:cNvPr>
            <p:cNvSpPr/>
            <p:nvPr/>
          </p:nvSpPr>
          <p:spPr>
            <a:xfrm rot="10800000">
              <a:off x="4901850" y="3833365"/>
              <a:ext cx="429169" cy="71976"/>
            </a:xfrm>
            <a:custGeom>
              <a:avLst/>
              <a:gdLst>
                <a:gd name="connsiteX0" fmla="*/ 660881 w 660881"/>
                <a:gd name="connsiteY0" fmla="*/ 121920 h 121920"/>
                <a:gd name="connsiteX1" fmla="*/ 0 w 660881"/>
                <a:gd name="connsiteY1" fmla="*/ 121920 h 121920"/>
                <a:gd name="connsiteX2" fmla="*/ 18288 w 660881"/>
                <a:gd name="connsiteY2" fmla="*/ 0 h 121920"/>
                <a:gd name="connsiteX3" fmla="*/ 642593 w 660881"/>
                <a:gd name="connsiteY3" fmla="*/ 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81" h="121920">
                  <a:moveTo>
                    <a:pt x="660881" y="121920"/>
                  </a:moveTo>
                  <a:lnTo>
                    <a:pt x="0" y="121920"/>
                  </a:lnTo>
                  <a:lnTo>
                    <a:pt x="18288" y="0"/>
                  </a:lnTo>
                  <a:lnTo>
                    <a:pt x="64259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FB05CB-6EBD-4876-BDD4-62B678EA8456}"/>
              </a:ext>
            </a:extLst>
          </p:cNvPr>
          <p:cNvGrpSpPr/>
          <p:nvPr/>
        </p:nvGrpSpPr>
        <p:grpSpPr>
          <a:xfrm>
            <a:off x="8853029" y="3265060"/>
            <a:ext cx="499875" cy="559092"/>
            <a:chOff x="5882544" y="3516564"/>
            <a:chExt cx="499875" cy="55909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7D424C0-AF19-4A96-8BB0-9148D736ADAC}"/>
                </a:ext>
              </a:extLst>
            </p:cNvPr>
            <p:cNvGrpSpPr/>
            <p:nvPr/>
          </p:nvGrpSpPr>
          <p:grpSpPr>
            <a:xfrm>
              <a:off x="5882544" y="3516564"/>
              <a:ext cx="499875" cy="559092"/>
              <a:chOff x="3751774" y="3512128"/>
              <a:chExt cx="499875" cy="55909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4847537-4DDC-4F92-B142-A36FE27D6F79}"/>
                  </a:ext>
                </a:extLst>
              </p:cNvPr>
              <p:cNvGrpSpPr/>
              <p:nvPr/>
            </p:nvGrpSpPr>
            <p:grpSpPr>
              <a:xfrm>
                <a:off x="3751774" y="3512128"/>
                <a:ext cx="499875" cy="559092"/>
                <a:chOff x="2255518" y="4064617"/>
                <a:chExt cx="769762" cy="860951"/>
              </a:xfrm>
            </p:grpSpPr>
            <p:sp>
              <p:nvSpPr>
                <p:cNvPr id="38" name="자유형 93">
                  <a:extLst>
                    <a:ext uri="{FF2B5EF4-FFF2-40B4-BE49-F238E27FC236}">
                      <a16:creationId xmlns:a16="http://schemas.microsoft.com/office/drawing/2014/main" id="{0ED0162E-CFF1-405E-9DDB-1744924F800A}"/>
                    </a:ext>
                  </a:extLst>
                </p:cNvPr>
                <p:cNvSpPr/>
                <p:nvPr/>
              </p:nvSpPr>
              <p:spPr>
                <a:xfrm rot="10800000">
                  <a:off x="2255521" y="4194048"/>
                  <a:ext cx="769759" cy="731520"/>
                </a:xfrm>
                <a:custGeom>
                  <a:avLst/>
                  <a:gdLst>
                    <a:gd name="connsiteX0" fmla="*/ 769759 w 769759"/>
                    <a:gd name="connsiteY0" fmla="*/ 731520 h 731520"/>
                    <a:gd name="connsiteX1" fmla="*/ 769758 w 769759"/>
                    <a:gd name="connsiteY1" fmla="*/ 731520 h 731520"/>
                    <a:gd name="connsiteX2" fmla="*/ 384878 w 769759"/>
                    <a:gd name="connsiteY2" fmla="*/ 621792 h 731520"/>
                    <a:gd name="connsiteX3" fmla="*/ 7818 w 769759"/>
                    <a:gd name="connsiteY3" fmla="*/ 709406 h 731520"/>
                    <a:gd name="connsiteX4" fmla="*/ 0 w 769759"/>
                    <a:gd name="connsiteY4" fmla="*/ 731515 h 731520"/>
                    <a:gd name="connsiteX5" fmla="*/ 109727 w 769759"/>
                    <a:gd name="connsiteY5" fmla="*/ 0 h 731520"/>
                    <a:gd name="connsiteX6" fmla="*/ 660031 w 769759"/>
                    <a:gd name="connsiteY6" fmla="*/ 0 h 7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759" h="731520">
                      <a:moveTo>
                        <a:pt x="769759" y="731520"/>
                      </a:moveTo>
                      <a:lnTo>
                        <a:pt x="769758" y="731520"/>
                      </a:lnTo>
                      <a:cubicBezTo>
                        <a:pt x="769758" y="670919"/>
                        <a:pt x="597441" y="621792"/>
                        <a:pt x="384878" y="621792"/>
                      </a:cubicBezTo>
                      <a:cubicBezTo>
                        <a:pt x="198886" y="621792"/>
                        <a:pt x="43706" y="659405"/>
                        <a:pt x="7818" y="709406"/>
                      </a:cubicBezTo>
                      <a:lnTo>
                        <a:pt x="0" y="731515"/>
                      </a:lnTo>
                      <a:lnTo>
                        <a:pt x="109727" y="0"/>
                      </a:lnTo>
                      <a:lnTo>
                        <a:pt x="660031" y="0"/>
                      </a:lnTo>
                      <a:close/>
                    </a:path>
                  </a:pathLst>
                </a:custGeom>
                <a:solidFill>
                  <a:schemeClr val="bg1">
                    <a:alpha val="4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BFDBECC-2460-40B4-8D69-7A25604ADBD5}"/>
                    </a:ext>
                  </a:extLst>
                </p:cNvPr>
                <p:cNvSpPr/>
                <p:nvPr/>
              </p:nvSpPr>
              <p:spPr>
                <a:xfrm>
                  <a:off x="2255518" y="4064617"/>
                  <a:ext cx="769759" cy="219456"/>
                </a:xfrm>
                <a:prstGeom prst="ellipse">
                  <a:avLst/>
                </a:prstGeom>
                <a:solidFill>
                  <a:schemeClr val="bg1">
                    <a:alpha val="4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6" name="자유형 91">
                <a:extLst>
                  <a:ext uri="{FF2B5EF4-FFF2-40B4-BE49-F238E27FC236}">
                    <a16:creationId xmlns:a16="http://schemas.microsoft.com/office/drawing/2014/main" id="{0341BF41-B3A0-46F8-B678-FA8E6894863E}"/>
                  </a:ext>
                </a:extLst>
              </p:cNvPr>
              <p:cNvSpPr/>
              <p:nvPr/>
            </p:nvSpPr>
            <p:spPr>
              <a:xfrm rot="10800000">
                <a:off x="3801551" y="3917686"/>
                <a:ext cx="404685" cy="71976"/>
              </a:xfrm>
              <a:custGeom>
                <a:avLst/>
                <a:gdLst>
                  <a:gd name="connsiteX0" fmla="*/ 623178 w 623178"/>
                  <a:gd name="connsiteY0" fmla="*/ 121920 h 121920"/>
                  <a:gd name="connsiteX1" fmla="*/ 0 w 623178"/>
                  <a:gd name="connsiteY1" fmla="*/ 121920 h 121920"/>
                  <a:gd name="connsiteX2" fmla="*/ 18288 w 623178"/>
                  <a:gd name="connsiteY2" fmla="*/ 0 h 121920"/>
                  <a:gd name="connsiteX3" fmla="*/ 604890 w 623178"/>
                  <a:gd name="connsiteY3" fmla="*/ 0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178" h="121920">
                    <a:moveTo>
                      <a:pt x="623178" y="121920"/>
                    </a:moveTo>
                    <a:lnTo>
                      <a:pt x="0" y="121920"/>
                    </a:lnTo>
                    <a:lnTo>
                      <a:pt x="18288" y="0"/>
                    </a:lnTo>
                    <a:lnTo>
                      <a:pt x="60489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92">
                <a:extLst>
                  <a:ext uri="{FF2B5EF4-FFF2-40B4-BE49-F238E27FC236}">
                    <a16:creationId xmlns:a16="http://schemas.microsoft.com/office/drawing/2014/main" id="{CC2EF466-FC53-4084-BCAC-CC367AAB285B}"/>
                  </a:ext>
                </a:extLst>
              </p:cNvPr>
              <p:cNvSpPr/>
              <p:nvPr/>
            </p:nvSpPr>
            <p:spPr>
              <a:xfrm>
                <a:off x="3816791" y="3999009"/>
                <a:ext cx="380202" cy="69213"/>
              </a:xfrm>
              <a:custGeom>
                <a:avLst/>
                <a:gdLst>
                  <a:gd name="connsiteX0" fmla="*/ 0 w 585476"/>
                  <a:gd name="connsiteY0" fmla="*/ 0 h 117239"/>
                  <a:gd name="connsiteX1" fmla="*/ 585476 w 585476"/>
                  <a:gd name="connsiteY1" fmla="*/ 0 h 117239"/>
                  <a:gd name="connsiteX2" fmla="*/ 567890 w 585476"/>
                  <a:gd name="connsiteY2" fmla="*/ 117239 h 117239"/>
                  <a:gd name="connsiteX3" fmla="*/ 17586 w 585476"/>
                  <a:gd name="connsiteY3" fmla="*/ 117239 h 1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5476" h="117239">
                    <a:moveTo>
                      <a:pt x="0" y="0"/>
                    </a:moveTo>
                    <a:lnTo>
                      <a:pt x="585476" y="0"/>
                    </a:lnTo>
                    <a:lnTo>
                      <a:pt x="567890" y="117239"/>
                    </a:lnTo>
                    <a:lnTo>
                      <a:pt x="17586" y="1172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95">
              <a:extLst>
                <a:ext uri="{FF2B5EF4-FFF2-40B4-BE49-F238E27FC236}">
                  <a16:creationId xmlns:a16="http://schemas.microsoft.com/office/drawing/2014/main" id="{8A18B511-23CC-41BD-A5DB-D6232629AEAC}"/>
                </a:ext>
              </a:extLst>
            </p:cNvPr>
            <p:cNvSpPr/>
            <p:nvPr/>
          </p:nvSpPr>
          <p:spPr>
            <a:xfrm rot="10800000">
              <a:off x="5915310" y="3840799"/>
              <a:ext cx="429169" cy="71976"/>
            </a:xfrm>
            <a:custGeom>
              <a:avLst/>
              <a:gdLst>
                <a:gd name="connsiteX0" fmla="*/ 660881 w 660881"/>
                <a:gd name="connsiteY0" fmla="*/ 121920 h 121920"/>
                <a:gd name="connsiteX1" fmla="*/ 0 w 660881"/>
                <a:gd name="connsiteY1" fmla="*/ 121920 h 121920"/>
                <a:gd name="connsiteX2" fmla="*/ 18288 w 660881"/>
                <a:gd name="connsiteY2" fmla="*/ 0 h 121920"/>
                <a:gd name="connsiteX3" fmla="*/ 642593 w 660881"/>
                <a:gd name="connsiteY3" fmla="*/ 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81" h="121920">
                  <a:moveTo>
                    <a:pt x="660881" y="121920"/>
                  </a:moveTo>
                  <a:lnTo>
                    <a:pt x="0" y="121920"/>
                  </a:lnTo>
                  <a:lnTo>
                    <a:pt x="18288" y="0"/>
                  </a:lnTo>
                  <a:lnTo>
                    <a:pt x="64259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66">
              <a:extLst>
                <a:ext uri="{FF2B5EF4-FFF2-40B4-BE49-F238E27FC236}">
                  <a16:creationId xmlns:a16="http://schemas.microsoft.com/office/drawing/2014/main" id="{96B045C4-71A5-4EC0-A061-F7FDE2DC3A5C}"/>
                </a:ext>
              </a:extLst>
            </p:cNvPr>
            <p:cNvSpPr/>
            <p:nvPr/>
          </p:nvSpPr>
          <p:spPr>
            <a:xfrm rot="10800000">
              <a:off x="5898447" y="3763835"/>
              <a:ext cx="453652" cy="71976"/>
            </a:xfrm>
            <a:custGeom>
              <a:avLst/>
              <a:gdLst>
                <a:gd name="connsiteX0" fmla="*/ 698583 w 698583"/>
                <a:gd name="connsiteY0" fmla="*/ 121920 h 121920"/>
                <a:gd name="connsiteX1" fmla="*/ 0 w 698583"/>
                <a:gd name="connsiteY1" fmla="*/ 121920 h 121920"/>
                <a:gd name="connsiteX2" fmla="*/ 18288 w 698583"/>
                <a:gd name="connsiteY2" fmla="*/ 0 h 121920"/>
                <a:gd name="connsiteX3" fmla="*/ 680295 w 698583"/>
                <a:gd name="connsiteY3" fmla="*/ 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583" h="121920">
                  <a:moveTo>
                    <a:pt x="698583" y="121920"/>
                  </a:moveTo>
                  <a:lnTo>
                    <a:pt x="0" y="121920"/>
                  </a:lnTo>
                  <a:lnTo>
                    <a:pt x="18288" y="0"/>
                  </a:lnTo>
                  <a:lnTo>
                    <a:pt x="680295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8BB542-DD0D-438C-92C4-0BDD71E4A2FC}"/>
              </a:ext>
            </a:extLst>
          </p:cNvPr>
          <p:cNvGrpSpPr/>
          <p:nvPr/>
        </p:nvGrpSpPr>
        <p:grpSpPr>
          <a:xfrm>
            <a:off x="10663328" y="3265060"/>
            <a:ext cx="499875" cy="559092"/>
            <a:chOff x="6896002" y="3484289"/>
            <a:chExt cx="499875" cy="55909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4447889-C5E0-407E-81D6-3A794716BEC9}"/>
                </a:ext>
              </a:extLst>
            </p:cNvPr>
            <p:cNvGrpSpPr/>
            <p:nvPr/>
          </p:nvGrpSpPr>
          <p:grpSpPr>
            <a:xfrm>
              <a:off x="6896002" y="3484289"/>
              <a:ext cx="499875" cy="559092"/>
              <a:chOff x="3751774" y="3512128"/>
              <a:chExt cx="499875" cy="55909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27EB80D-40D9-4BCC-A960-AEC9520ED6A7}"/>
                  </a:ext>
                </a:extLst>
              </p:cNvPr>
              <p:cNvGrpSpPr/>
              <p:nvPr/>
            </p:nvGrpSpPr>
            <p:grpSpPr>
              <a:xfrm>
                <a:off x="3751774" y="3512128"/>
                <a:ext cx="499875" cy="559092"/>
                <a:chOff x="2255518" y="4064617"/>
                <a:chExt cx="769762" cy="860951"/>
              </a:xfrm>
            </p:grpSpPr>
            <p:sp>
              <p:nvSpPr>
                <p:cNvPr id="48" name="자유형 100">
                  <a:extLst>
                    <a:ext uri="{FF2B5EF4-FFF2-40B4-BE49-F238E27FC236}">
                      <a16:creationId xmlns:a16="http://schemas.microsoft.com/office/drawing/2014/main" id="{F134D2DE-1AF3-443D-9A8C-7DCC18D364B1}"/>
                    </a:ext>
                  </a:extLst>
                </p:cNvPr>
                <p:cNvSpPr/>
                <p:nvPr/>
              </p:nvSpPr>
              <p:spPr>
                <a:xfrm rot="10800000">
                  <a:off x="2255521" y="4194048"/>
                  <a:ext cx="769759" cy="731520"/>
                </a:xfrm>
                <a:custGeom>
                  <a:avLst/>
                  <a:gdLst>
                    <a:gd name="connsiteX0" fmla="*/ 769759 w 769759"/>
                    <a:gd name="connsiteY0" fmla="*/ 731520 h 731520"/>
                    <a:gd name="connsiteX1" fmla="*/ 769758 w 769759"/>
                    <a:gd name="connsiteY1" fmla="*/ 731520 h 731520"/>
                    <a:gd name="connsiteX2" fmla="*/ 384878 w 769759"/>
                    <a:gd name="connsiteY2" fmla="*/ 621792 h 731520"/>
                    <a:gd name="connsiteX3" fmla="*/ 7818 w 769759"/>
                    <a:gd name="connsiteY3" fmla="*/ 709406 h 731520"/>
                    <a:gd name="connsiteX4" fmla="*/ 0 w 769759"/>
                    <a:gd name="connsiteY4" fmla="*/ 731515 h 731520"/>
                    <a:gd name="connsiteX5" fmla="*/ 109727 w 769759"/>
                    <a:gd name="connsiteY5" fmla="*/ 0 h 731520"/>
                    <a:gd name="connsiteX6" fmla="*/ 660031 w 769759"/>
                    <a:gd name="connsiteY6" fmla="*/ 0 h 7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759" h="731520">
                      <a:moveTo>
                        <a:pt x="769759" y="731520"/>
                      </a:moveTo>
                      <a:lnTo>
                        <a:pt x="769758" y="731520"/>
                      </a:lnTo>
                      <a:cubicBezTo>
                        <a:pt x="769758" y="670919"/>
                        <a:pt x="597441" y="621792"/>
                        <a:pt x="384878" y="621792"/>
                      </a:cubicBezTo>
                      <a:cubicBezTo>
                        <a:pt x="198886" y="621792"/>
                        <a:pt x="43706" y="659405"/>
                        <a:pt x="7818" y="709406"/>
                      </a:cubicBezTo>
                      <a:lnTo>
                        <a:pt x="0" y="731515"/>
                      </a:lnTo>
                      <a:lnTo>
                        <a:pt x="109727" y="0"/>
                      </a:lnTo>
                      <a:lnTo>
                        <a:pt x="660031" y="0"/>
                      </a:lnTo>
                      <a:close/>
                    </a:path>
                  </a:pathLst>
                </a:custGeom>
                <a:solidFill>
                  <a:schemeClr val="bg1">
                    <a:alpha val="4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8C2D3E32-24D6-4222-BC93-A7D324DD54B7}"/>
                    </a:ext>
                  </a:extLst>
                </p:cNvPr>
                <p:cNvSpPr/>
                <p:nvPr/>
              </p:nvSpPr>
              <p:spPr>
                <a:xfrm>
                  <a:off x="2255518" y="4064617"/>
                  <a:ext cx="769759" cy="219456"/>
                </a:xfrm>
                <a:prstGeom prst="ellipse">
                  <a:avLst/>
                </a:prstGeom>
                <a:solidFill>
                  <a:schemeClr val="bg1">
                    <a:alpha val="4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6" name="자유형 98">
                <a:extLst>
                  <a:ext uri="{FF2B5EF4-FFF2-40B4-BE49-F238E27FC236}">
                    <a16:creationId xmlns:a16="http://schemas.microsoft.com/office/drawing/2014/main" id="{5D1E64D9-5C34-420C-AC90-21F934797008}"/>
                  </a:ext>
                </a:extLst>
              </p:cNvPr>
              <p:cNvSpPr/>
              <p:nvPr/>
            </p:nvSpPr>
            <p:spPr>
              <a:xfrm rot="10800000">
                <a:off x="3801551" y="3917686"/>
                <a:ext cx="404685" cy="71976"/>
              </a:xfrm>
              <a:custGeom>
                <a:avLst/>
                <a:gdLst>
                  <a:gd name="connsiteX0" fmla="*/ 623178 w 623178"/>
                  <a:gd name="connsiteY0" fmla="*/ 121920 h 121920"/>
                  <a:gd name="connsiteX1" fmla="*/ 0 w 623178"/>
                  <a:gd name="connsiteY1" fmla="*/ 121920 h 121920"/>
                  <a:gd name="connsiteX2" fmla="*/ 18288 w 623178"/>
                  <a:gd name="connsiteY2" fmla="*/ 0 h 121920"/>
                  <a:gd name="connsiteX3" fmla="*/ 604890 w 623178"/>
                  <a:gd name="connsiteY3" fmla="*/ 0 h 12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178" h="121920">
                    <a:moveTo>
                      <a:pt x="623178" y="121920"/>
                    </a:moveTo>
                    <a:lnTo>
                      <a:pt x="0" y="121920"/>
                    </a:lnTo>
                    <a:lnTo>
                      <a:pt x="18288" y="0"/>
                    </a:lnTo>
                    <a:lnTo>
                      <a:pt x="60489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 99">
                <a:extLst>
                  <a:ext uri="{FF2B5EF4-FFF2-40B4-BE49-F238E27FC236}">
                    <a16:creationId xmlns:a16="http://schemas.microsoft.com/office/drawing/2014/main" id="{348436A0-7720-4E4A-9DF9-82001C784D87}"/>
                  </a:ext>
                </a:extLst>
              </p:cNvPr>
              <p:cNvSpPr/>
              <p:nvPr/>
            </p:nvSpPr>
            <p:spPr>
              <a:xfrm>
                <a:off x="3816791" y="3999009"/>
                <a:ext cx="380202" cy="69213"/>
              </a:xfrm>
              <a:custGeom>
                <a:avLst/>
                <a:gdLst>
                  <a:gd name="connsiteX0" fmla="*/ 0 w 585476"/>
                  <a:gd name="connsiteY0" fmla="*/ 0 h 117239"/>
                  <a:gd name="connsiteX1" fmla="*/ 585476 w 585476"/>
                  <a:gd name="connsiteY1" fmla="*/ 0 h 117239"/>
                  <a:gd name="connsiteX2" fmla="*/ 567890 w 585476"/>
                  <a:gd name="connsiteY2" fmla="*/ 117239 h 117239"/>
                  <a:gd name="connsiteX3" fmla="*/ 17586 w 585476"/>
                  <a:gd name="connsiteY3" fmla="*/ 117239 h 1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5476" h="117239">
                    <a:moveTo>
                      <a:pt x="0" y="0"/>
                    </a:moveTo>
                    <a:lnTo>
                      <a:pt x="585476" y="0"/>
                    </a:lnTo>
                    <a:lnTo>
                      <a:pt x="567890" y="117239"/>
                    </a:lnTo>
                    <a:lnTo>
                      <a:pt x="17586" y="1172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자유형 68">
              <a:extLst>
                <a:ext uri="{FF2B5EF4-FFF2-40B4-BE49-F238E27FC236}">
                  <a16:creationId xmlns:a16="http://schemas.microsoft.com/office/drawing/2014/main" id="{06BD6737-3E97-414B-B21B-2BE4D668106C}"/>
                </a:ext>
              </a:extLst>
            </p:cNvPr>
            <p:cNvSpPr/>
            <p:nvPr/>
          </p:nvSpPr>
          <p:spPr>
            <a:xfrm rot="10800000">
              <a:off x="6899250" y="3648332"/>
              <a:ext cx="478136" cy="71976"/>
            </a:xfrm>
            <a:custGeom>
              <a:avLst/>
              <a:gdLst>
                <a:gd name="connsiteX0" fmla="*/ 736286 w 736286"/>
                <a:gd name="connsiteY0" fmla="*/ 121920 h 121920"/>
                <a:gd name="connsiteX1" fmla="*/ 0 w 736286"/>
                <a:gd name="connsiteY1" fmla="*/ 121920 h 121920"/>
                <a:gd name="connsiteX2" fmla="*/ 18288 w 736286"/>
                <a:gd name="connsiteY2" fmla="*/ 0 h 121920"/>
                <a:gd name="connsiteX3" fmla="*/ 717998 w 736286"/>
                <a:gd name="connsiteY3" fmla="*/ 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286" h="121920">
                  <a:moveTo>
                    <a:pt x="736286" y="121920"/>
                  </a:moveTo>
                  <a:lnTo>
                    <a:pt x="0" y="121920"/>
                  </a:lnTo>
                  <a:lnTo>
                    <a:pt x="18288" y="0"/>
                  </a:lnTo>
                  <a:lnTo>
                    <a:pt x="717998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102">
              <a:extLst>
                <a:ext uri="{FF2B5EF4-FFF2-40B4-BE49-F238E27FC236}">
                  <a16:creationId xmlns:a16="http://schemas.microsoft.com/office/drawing/2014/main" id="{750F08D0-A936-4726-81EC-6D03DF75CCB8}"/>
                </a:ext>
              </a:extLst>
            </p:cNvPr>
            <p:cNvSpPr/>
            <p:nvPr/>
          </p:nvSpPr>
          <p:spPr>
            <a:xfrm rot="10800000">
              <a:off x="6928768" y="3808524"/>
              <a:ext cx="429169" cy="71976"/>
            </a:xfrm>
            <a:custGeom>
              <a:avLst/>
              <a:gdLst>
                <a:gd name="connsiteX0" fmla="*/ 660881 w 660881"/>
                <a:gd name="connsiteY0" fmla="*/ 121920 h 121920"/>
                <a:gd name="connsiteX1" fmla="*/ 0 w 660881"/>
                <a:gd name="connsiteY1" fmla="*/ 121920 h 121920"/>
                <a:gd name="connsiteX2" fmla="*/ 18288 w 660881"/>
                <a:gd name="connsiteY2" fmla="*/ 0 h 121920"/>
                <a:gd name="connsiteX3" fmla="*/ 642593 w 660881"/>
                <a:gd name="connsiteY3" fmla="*/ 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881" h="121920">
                  <a:moveTo>
                    <a:pt x="660881" y="121920"/>
                  </a:moveTo>
                  <a:lnTo>
                    <a:pt x="0" y="121920"/>
                  </a:lnTo>
                  <a:lnTo>
                    <a:pt x="18288" y="0"/>
                  </a:lnTo>
                  <a:lnTo>
                    <a:pt x="64259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자유형 103">
              <a:extLst>
                <a:ext uri="{FF2B5EF4-FFF2-40B4-BE49-F238E27FC236}">
                  <a16:creationId xmlns:a16="http://schemas.microsoft.com/office/drawing/2014/main" id="{84A08C46-976B-4AC0-A5CA-152DBB431846}"/>
                </a:ext>
              </a:extLst>
            </p:cNvPr>
            <p:cNvSpPr/>
            <p:nvPr/>
          </p:nvSpPr>
          <p:spPr>
            <a:xfrm rot="10800000">
              <a:off x="6911905" y="3731560"/>
              <a:ext cx="453652" cy="71976"/>
            </a:xfrm>
            <a:custGeom>
              <a:avLst/>
              <a:gdLst>
                <a:gd name="connsiteX0" fmla="*/ 698583 w 698583"/>
                <a:gd name="connsiteY0" fmla="*/ 121920 h 121920"/>
                <a:gd name="connsiteX1" fmla="*/ 0 w 698583"/>
                <a:gd name="connsiteY1" fmla="*/ 121920 h 121920"/>
                <a:gd name="connsiteX2" fmla="*/ 18288 w 698583"/>
                <a:gd name="connsiteY2" fmla="*/ 0 h 121920"/>
                <a:gd name="connsiteX3" fmla="*/ 680295 w 698583"/>
                <a:gd name="connsiteY3" fmla="*/ 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583" h="121920">
                  <a:moveTo>
                    <a:pt x="698583" y="121920"/>
                  </a:moveTo>
                  <a:lnTo>
                    <a:pt x="0" y="121920"/>
                  </a:lnTo>
                  <a:lnTo>
                    <a:pt x="18288" y="0"/>
                  </a:lnTo>
                  <a:lnTo>
                    <a:pt x="680295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50F68F2-8F63-407B-A8A4-2E9EA95E1D64}"/>
              </a:ext>
            </a:extLst>
          </p:cNvPr>
          <p:cNvSpPr txBox="1"/>
          <p:nvPr/>
        </p:nvSpPr>
        <p:spPr>
          <a:xfrm>
            <a:off x="4744035" y="3871887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28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9236FD-2943-4850-BE9B-8577EE84D296}"/>
              </a:ext>
            </a:extLst>
          </p:cNvPr>
          <p:cNvGrpSpPr/>
          <p:nvPr/>
        </p:nvGrpSpPr>
        <p:grpSpPr>
          <a:xfrm>
            <a:off x="1611844" y="3265060"/>
            <a:ext cx="499874" cy="559092"/>
            <a:chOff x="2255518" y="4064617"/>
            <a:chExt cx="769760" cy="860951"/>
          </a:xfrm>
        </p:grpSpPr>
        <p:sp>
          <p:nvSpPr>
            <p:cNvPr id="53" name="자유형 112">
              <a:extLst>
                <a:ext uri="{FF2B5EF4-FFF2-40B4-BE49-F238E27FC236}">
                  <a16:creationId xmlns:a16="http://schemas.microsoft.com/office/drawing/2014/main" id="{51E6AE92-1FB0-4826-89C2-3359BDE477FE}"/>
                </a:ext>
              </a:extLst>
            </p:cNvPr>
            <p:cNvSpPr/>
            <p:nvPr/>
          </p:nvSpPr>
          <p:spPr>
            <a:xfrm rot="10800000">
              <a:off x="2255519" y="4194048"/>
              <a:ext cx="769759" cy="731520"/>
            </a:xfrm>
            <a:custGeom>
              <a:avLst/>
              <a:gdLst>
                <a:gd name="connsiteX0" fmla="*/ 769759 w 769759"/>
                <a:gd name="connsiteY0" fmla="*/ 731520 h 731520"/>
                <a:gd name="connsiteX1" fmla="*/ 769758 w 769759"/>
                <a:gd name="connsiteY1" fmla="*/ 731520 h 731520"/>
                <a:gd name="connsiteX2" fmla="*/ 384878 w 769759"/>
                <a:gd name="connsiteY2" fmla="*/ 621792 h 731520"/>
                <a:gd name="connsiteX3" fmla="*/ 7818 w 769759"/>
                <a:gd name="connsiteY3" fmla="*/ 709406 h 731520"/>
                <a:gd name="connsiteX4" fmla="*/ 0 w 769759"/>
                <a:gd name="connsiteY4" fmla="*/ 731515 h 731520"/>
                <a:gd name="connsiteX5" fmla="*/ 109727 w 769759"/>
                <a:gd name="connsiteY5" fmla="*/ 0 h 731520"/>
                <a:gd name="connsiteX6" fmla="*/ 660031 w 769759"/>
                <a:gd name="connsiteY6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759" h="731520">
                  <a:moveTo>
                    <a:pt x="769759" y="731520"/>
                  </a:moveTo>
                  <a:lnTo>
                    <a:pt x="769758" y="731520"/>
                  </a:lnTo>
                  <a:cubicBezTo>
                    <a:pt x="769758" y="670919"/>
                    <a:pt x="597441" y="621792"/>
                    <a:pt x="384878" y="621792"/>
                  </a:cubicBezTo>
                  <a:cubicBezTo>
                    <a:pt x="198886" y="621792"/>
                    <a:pt x="43706" y="659405"/>
                    <a:pt x="7818" y="709406"/>
                  </a:cubicBezTo>
                  <a:lnTo>
                    <a:pt x="0" y="731515"/>
                  </a:lnTo>
                  <a:lnTo>
                    <a:pt x="109727" y="0"/>
                  </a:lnTo>
                  <a:lnTo>
                    <a:pt x="660031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ADB068E-D733-41E5-923D-9D76B7634497}"/>
                </a:ext>
              </a:extLst>
            </p:cNvPr>
            <p:cNvSpPr/>
            <p:nvPr/>
          </p:nvSpPr>
          <p:spPr>
            <a:xfrm>
              <a:off x="2255518" y="4064617"/>
              <a:ext cx="769759" cy="219456"/>
            </a:xfrm>
            <a:prstGeom prst="ellipse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CC9C511-FCF5-4949-9965-600A7DB658C6}"/>
              </a:ext>
            </a:extLst>
          </p:cNvPr>
          <p:cNvSpPr txBox="1"/>
          <p:nvPr/>
        </p:nvSpPr>
        <p:spPr>
          <a:xfrm>
            <a:off x="8338172" y="3871887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시연영상</a:t>
            </a:r>
            <a:endParaRPr lang="ko-KR" altLang="en-US" sz="28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36A1F4-6E09-456B-A1BC-8E3C54817D40}"/>
              </a:ext>
            </a:extLst>
          </p:cNvPr>
          <p:cNvSpPr txBox="1"/>
          <p:nvPr/>
        </p:nvSpPr>
        <p:spPr>
          <a:xfrm>
            <a:off x="10195750" y="3891268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자체평가</a:t>
            </a:r>
            <a:endParaRPr lang="ko-KR" altLang="en-US" sz="2800" dirty="0">
              <a:solidFill>
                <a:srgbClr val="00B050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20B94D-36E4-4924-8061-119B413C63E2}"/>
              </a:ext>
            </a:extLst>
          </p:cNvPr>
          <p:cNvSpPr txBox="1"/>
          <p:nvPr/>
        </p:nvSpPr>
        <p:spPr>
          <a:xfrm>
            <a:off x="674995" y="312726"/>
            <a:ext cx="2739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</a:t>
            </a:r>
            <a:r>
              <a:rPr lang="en-US" altLang="ko-KR" sz="4000" dirty="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ontents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2910C4-D2F6-4654-B461-E4E293C15F4C}"/>
              </a:ext>
            </a:extLst>
          </p:cNvPr>
          <p:cNvSpPr txBox="1"/>
          <p:nvPr/>
        </p:nvSpPr>
        <p:spPr>
          <a:xfrm>
            <a:off x="674995" y="835502"/>
            <a:ext cx="1064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목차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FCA9F23-FD8F-424A-B8A2-E173E8BA2565}"/>
              </a:ext>
            </a:extLst>
          </p:cNvPr>
          <p:cNvGrpSpPr/>
          <p:nvPr/>
        </p:nvGrpSpPr>
        <p:grpSpPr>
          <a:xfrm rot="6828810">
            <a:off x="3090894" y="2686003"/>
            <a:ext cx="315886" cy="643740"/>
            <a:chOff x="2177637" y="3125497"/>
            <a:chExt cx="565197" cy="1151806"/>
          </a:xfrm>
        </p:grpSpPr>
        <p:sp>
          <p:nvSpPr>
            <p:cNvPr id="60" name="자유형 119">
              <a:extLst>
                <a:ext uri="{FF2B5EF4-FFF2-40B4-BE49-F238E27FC236}">
                  <a16:creationId xmlns:a16="http://schemas.microsoft.com/office/drawing/2014/main" id="{548C6C6E-17C8-4220-A081-ABED4C49C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637" y="3125497"/>
              <a:ext cx="565197" cy="1151806"/>
            </a:xfrm>
            <a:custGeom>
              <a:avLst/>
              <a:gdLst>
                <a:gd name="connsiteX0" fmla="*/ 252382 w 471534"/>
                <a:gd name="connsiteY0" fmla="*/ 0 h 741744"/>
                <a:gd name="connsiteX1" fmla="*/ 253964 w 471534"/>
                <a:gd name="connsiteY1" fmla="*/ 0 h 741744"/>
                <a:gd name="connsiteX2" fmla="*/ 258711 w 471534"/>
                <a:gd name="connsiteY2" fmla="*/ 0 h 741744"/>
                <a:gd name="connsiteX3" fmla="*/ 263458 w 471534"/>
                <a:gd name="connsiteY3" fmla="*/ 793 h 741744"/>
                <a:gd name="connsiteX4" fmla="*/ 268205 w 471534"/>
                <a:gd name="connsiteY4" fmla="*/ 1586 h 741744"/>
                <a:gd name="connsiteX5" fmla="*/ 272161 w 471534"/>
                <a:gd name="connsiteY5" fmla="*/ 3965 h 741744"/>
                <a:gd name="connsiteX6" fmla="*/ 276908 w 471534"/>
                <a:gd name="connsiteY6" fmla="*/ 5552 h 741744"/>
                <a:gd name="connsiteX7" fmla="*/ 280863 w 471534"/>
                <a:gd name="connsiteY7" fmla="*/ 7931 h 741744"/>
                <a:gd name="connsiteX8" fmla="*/ 284028 w 471534"/>
                <a:gd name="connsiteY8" fmla="*/ 11103 h 741744"/>
                <a:gd name="connsiteX9" fmla="*/ 287984 w 471534"/>
                <a:gd name="connsiteY9" fmla="*/ 14275 h 741744"/>
                <a:gd name="connsiteX10" fmla="*/ 292731 w 471534"/>
                <a:gd name="connsiteY10" fmla="*/ 21413 h 741744"/>
                <a:gd name="connsiteX11" fmla="*/ 295104 w 471534"/>
                <a:gd name="connsiteY11" fmla="*/ 28550 h 741744"/>
                <a:gd name="connsiteX12" fmla="*/ 296687 w 471534"/>
                <a:gd name="connsiteY12" fmla="*/ 35688 h 741744"/>
                <a:gd name="connsiteX13" fmla="*/ 296687 w 471534"/>
                <a:gd name="connsiteY13" fmla="*/ 43618 h 741744"/>
                <a:gd name="connsiteX14" fmla="*/ 295896 w 471534"/>
                <a:gd name="connsiteY14" fmla="*/ 49963 h 741744"/>
                <a:gd name="connsiteX15" fmla="*/ 294313 w 471534"/>
                <a:gd name="connsiteY15" fmla="*/ 56307 h 741744"/>
                <a:gd name="connsiteX16" fmla="*/ 290357 w 471534"/>
                <a:gd name="connsiteY16" fmla="*/ 61859 h 741744"/>
                <a:gd name="connsiteX17" fmla="*/ 287193 w 471534"/>
                <a:gd name="connsiteY17" fmla="*/ 67410 h 741744"/>
                <a:gd name="connsiteX18" fmla="*/ 292731 w 471534"/>
                <a:gd name="connsiteY18" fmla="*/ 118166 h 741744"/>
                <a:gd name="connsiteX19" fmla="*/ 318839 w 471534"/>
                <a:gd name="connsiteY19" fmla="*/ 130061 h 741744"/>
                <a:gd name="connsiteX20" fmla="*/ 343365 w 471534"/>
                <a:gd name="connsiteY20" fmla="*/ 145130 h 741744"/>
                <a:gd name="connsiteX21" fmla="*/ 365518 w 471534"/>
                <a:gd name="connsiteY21" fmla="*/ 163370 h 741744"/>
                <a:gd name="connsiteX22" fmla="*/ 384506 w 471534"/>
                <a:gd name="connsiteY22" fmla="*/ 184782 h 741744"/>
                <a:gd name="connsiteX23" fmla="*/ 400329 w 471534"/>
                <a:gd name="connsiteY23" fmla="*/ 209367 h 741744"/>
                <a:gd name="connsiteX24" fmla="*/ 412988 w 471534"/>
                <a:gd name="connsiteY24" fmla="*/ 235538 h 741744"/>
                <a:gd name="connsiteX25" fmla="*/ 422482 w 471534"/>
                <a:gd name="connsiteY25" fmla="*/ 264088 h 741744"/>
                <a:gd name="connsiteX26" fmla="*/ 428020 w 471534"/>
                <a:gd name="connsiteY26" fmla="*/ 295017 h 741744"/>
                <a:gd name="connsiteX27" fmla="*/ 428020 w 471534"/>
                <a:gd name="connsiteY27" fmla="*/ 297396 h 741744"/>
                <a:gd name="connsiteX28" fmla="*/ 428811 w 471534"/>
                <a:gd name="connsiteY28" fmla="*/ 298189 h 741744"/>
                <a:gd name="connsiteX29" fmla="*/ 428811 w 471534"/>
                <a:gd name="connsiteY29" fmla="*/ 300569 h 741744"/>
                <a:gd name="connsiteX30" fmla="*/ 430394 w 471534"/>
                <a:gd name="connsiteY30" fmla="*/ 304534 h 741744"/>
                <a:gd name="connsiteX31" fmla="*/ 470743 w 471534"/>
                <a:gd name="connsiteY31" fmla="*/ 641583 h 741744"/>
                <a:gd name="connsiteX32" fmla="*/ 470743 w 471534"/>
                <a:gd name="connsiteY32" fmla="*/ 644755 h 741744"/>
                <a:gd name="connsiteX33" fmla="*/ 470743 w 471534"/>
                <a:gd name="connsiteY33" fmla="*/ 647134 h 741744"/>
                <a:gd name="connsiteX34" fmla="*/ 470743 w 471534"/>
                <a:gd name="connsiteY34" fmla="*/ 648721 h 741744"/>
                <a:gd name="connsiteX35" fmla="*/ 470743 w 471534"/>
                <a:gd name="connsiteY35" fmla="*/ 651100 h 741744"/>
                <a:gd name="connsiteX36" fmla="*/ 471534 w 471534"/>
                <a:gd name="connsiteY36" fmla="*/ 659823 h 741744"/>
                <a:gd name="connsiteX37" fmla="*/ 471534 w 471534"/>
                <a:gd name="connsiteY37" fmla="*/ 669340 h 741744"/>
                <a:gd name="connsiteX38" fmla="*/ 470743 w 471534"/>
                <a:gd name="connsiteY38" fmla="*/ 678064 h 741744"/>
                <a:gd name="connsiteX39" fmla="*/ 469241 w 471534"/>
                <a:gd name="connsiteY39" fmla="*/ 687097 h 741744"/>
                <a:gd name="connsiteX40" fmla="*/ 67997 w 471534"/>
                <a:gd name="connsiteY40" fmla="*/ 741744 h 741744"/>
                <a:gd name="connsiteX41" fmla="*/ 66458 w 471534"/>
                <a:gd name="connsiteY41" fmla="*/ 740715 h 741744"/>
                <a:gd name="connsiteX42" fmla="*/ 58546 w 471534"/>
                <a:gd name="connsiteY42" fmla="*/ 732785 h 741744"/>
                <a:gd name="connsiteX43" fmla="*/ 52217 w 471534"/>
                <a:gd name="connsiteY43" fmla="*/ 724061 h 741744"/>
                <a:gd name="connsiteX44" fmla="*/ 47470 w 471534"/>
                <a:gd name="connsiteY44" fmla="*/ 712958 h 741744"/>
                <a:gd name="connsiteX45" fmla="*/ 45096 w 471534"/>
                <a:gd name="connsiteY45" fmla="*/ 701855 h 741744"/>
                <a:gd name="connsiteX46" fmla="*/ 45096 w 471534"/>
                <a:gd name="connsiteY46" fmla="*/ 701062 h 741744"/>
                <a:gd name="connsiteX47" fmla="*/ 45096 w 471534"/>
                <a:gd name="connsiteY47" fmla="*/ 700269 h 741744"/>
                <a:gd name="connsiteX48" fmla="*/ 45096 w 471534"/>
                <a:gd name="connsiteY48" fmla="*/ 699476 h 741744"/>
                <a:gd name="connsiteX49" fmla="*/ 45096 w 471534"/>
                <a:gd name="connsiteY49" fmla="*/ 698683 h 741744"/>
                <a:gd name="connsiteX50" fmla="*/ 1582 w 471534"/>
                <a:gd name="connsiteY50" fmla="*/ 348152 h 741744"/>
                <a:gd name="connsiteX51" fmla="*/ 0 w 471534"/>
                <a:gd name="connsiteY51" fmla="*/ 317223 h 741744"/>
                <a:gd name="connsiteX52" fmla="*/ 3165 w 471534"/>
                <a:gd name="connsiteY52" fmla="*/ 287880 h 741744"/>
                <a:gd name="connsiteX53" fmla="*/ 9494 w 471534"/>
                <a:gd name="connsiteY53" fmla="*/ 258537 h 741744"/>
                <a:gd name="connsiteX54" fmla="*/ 20570 w 471534"/>
                <a:gd name="connsiteY54" fmla="*/ 231573 h 741744"/>
                <a:gd name="connsiteX55" fmla="*/ 34020 w 471534"/>
                <a:gd name="connsiteY55" fmla="*/ 204609 h 741744"/>
                <a:gd name="connsiteX56" fmla="*/ 51426 w 471534"/>
                <a:gd name="connsiteY56" fmla="*/ 180817 h 741744"/>
                <a:gd name="connsiteX57" fmla="*/ 71205 w 471534"/>
                <a:gd name="connsiteY57" fmla="*/ 160198 h 741744"/>
                <a:gd name="connsiteX58" fmla="*/ 94940 w 471534"/>
                <a:gd name="connsiteY58" fmla="*/ 141957 h 741744"/>
                <a:gd name="connsiteX59" fmla="*/ 93357 w 471534"/>
                <a:gd name="connsiteY59" fmla="*/ 129268 h 741744"/>
                <a:gd name="connsiteX60" fmla="*/ 90984 w 471534"/>
                <a:gd name="connsiteY60" fmla="*/ 114993 h 741744"/>
                <a:gd name="connsiteX61" fmla="*/ 89402 w 471534"/>
                <a:gd name="connsiteY61" fmla="*/ 102304 h 741744"/>
                <a:gd name="connsiteX62" fmla="*/ 88610 w 471534"/>
                <a:gd name="connsiteY62" fmla="*/ 91995 h 741744"/>
                <a:gd name="connsiteX63" fmla="*/ 83072 w 471534"/>
                <a:gd name="connsiteY63" fmla="*/ 88029 h 741744"/>
                <a:gd name="connsiteX64" fmla="*/ 79117 w 471534"/>
                <a:gd name="connsiteY64" fmla="*/ 83271 h 741744"/>
                <a:gd name="connsiteX65" fmla="*/ 75952 w 471534"/>
                <a:gd name="connsiteY65" fmla="*/ 77720 h 741744"/>
                <a:gd name="connsiteX66" fmla="*/ 72787 w 471534"/>
                <a:gd name="connsiteY66" fmla="*/ 71375 h 741744"/>
                <a:gd name="connsiteX67" fmla="*/ 71205 w 471534"/>
                <a:gd name="connsiteY67" fmla="*/ 64238 h 741744"/>
                <a:gd name="connsiteX68" fmla="*/ 71205 w 471534"/>
                <a:gd name="connsiteY68" fmla="*/ 55514 h 741744"/>
                <a:gd name="connsiteX69" fmla="*/ 71996 w 471534"/>
                <a:gd name="connsiteY69" fmla="*/ 47584 h 741744"/>
                <a:gd name="connsiteX70" fmla="*/ 75161 w 471534"/>
                <a:gd name="connsiteY70" fmla="*/ 40446 h 741744"/>
                <a:gd name="connsiteX71" fmla="*/ 77534 w 471534"/>
                <a:gd name="connsiteY71" fmla="*/ 36481 h 741744"/>
                <a:gd name="connsiteX72" fmla="*/ 79908 w 471534"/>
                <a:gd name="connsiteY72" fmla="*/ 32515 h 741744"/>
                <a:gd name="connsiteX73" fmla="*/ 83864 w 471534"/>
                <a:gd name="connsiteY73" fmla="*/ 29343 h 741744"/>
                <a:gd name="connsiteX74" fmla="*/ 87819 w 471534"/>
                <a:gd name="connsiteY74" fmla="*/ 26171 h 741744"/>
                <a:gd name="connsiteX75" fmla="*/ 90984 w 471534"/>
                <a:gd name="connsiteY75" fmla="*/ 23792 h 741744"/>
                <a:gd name="connsiteX76" fmla="*/ 95731 w 471534"/>
                <a:gd name="connsiteY76" fmla="*/ 22206 h 741744"/>
                <a:gd name="connsiteX77" fmla="*/ 100478 w 471534"/>
                <a:gd name="connsiteY77" fmla="*/ 19827 h 741744"/>
                <a:gd name="connsiteX78" fmla="*/ 105225 w 471534"/>
                <a:gd name="connsiteY78" fmla="*/ 19033 h 741744"/>
                <a:gd name="connsiteX79" fmla="*/ 106807 w 471534"/>
                <a:gd name="connsiteY79" fmla="*/ 19033 h 741744"/>
                <a:gd name="connsiteX80" fmla="*/ 111554 w 471534"/>
                <a:gd name="connsiteY80" fmla="*/ 18240 h 741744"/>
                <a:gd name="connsiteX81" fmla="*/ 118675 w 471534"/>
                <a:gd name="connsiteY81" fmla="*/ 17447 h 741744"/>
                <a:gd name="connsiteX82" fmla="*/ 128960 w 471534"/>
                <a:gd name="connsiteY82" fmla="*/ 15861 h 741744"/>
                <a:gd name="connsiteX83" fmla="*/ 139245 w 471534"/>
                <a:gd name="connsiteY83" fmla="*/ 14275 h 741744"/>
                <a:gd name="connsiteX84" fmla="*/ 151904 w 471534"/>
                <a:gd name="connsiteY84" fmla="*/ 12689 h 741744"/>
                <a:gd name="connsiteX85" fmla="*/ 166145 w 471534"/>
                <a:gd name="connsiteY85" fmla="*/ 11103 h 741744"/>
                <a:gd name="connsiteX86" fmla="*/ 179594 w 471534"/>
                <a:gd name="connsiteY86" fmla="*/ 9517 h 741744"/>
                <a:gd name="connsiteX87" fmla="*/ 193044 w 471534"/>
                <a:gd name="connsiteY87" fmla="*/ 7931 h 741744"/>
                <a:gd name="connsiteX88" fmla="*/ 207285 w 471534"/>
                <a:gd name="connsiteY88" fmla="*/ 6345 h 741744"/>
                <a:gd name="connsiteX89" fmla="*/ 219944 w 471534"/>
                <a:gd name="connsiteY89" fmla="*/ 4758 h 741744"/>
                <a:gd name="connsiteX90" fmla="*/ 230229 w 471534"/>
                <a:gd name="connsiteY90" fmla="*/ 3965 h 741744"/>
                <a:gd name="connsiteX91" fmla="*/ 240514 w 471534"/>
                <a:gd name="connsiteY91" fmla="*/ 1586 h 741744"/>
                <a:gd name="connsiteX92" fmla="*/ 247635 w 471534"/>
                <a:gd name="connsiteY92" fmla="*/ 793 h 7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71534" h="741744">
                  <a:moveTo>
                    <a:pt x="252382" y="0"/>
                  </a:moveTo>
                  <a:lnTo>
                    <a:pt x="253964" y="0"/>
                  </a:lnTo>
                  <a:lnTo>
                    <a:pt x="258711" y="0"/>
                  </a:lnTo>
                  <a:lnTo>
                    <a:pt x="263458" y="793"/>
                  </a:lnTo>
                  <a:lnTo>
                    <a:pt x="268205" y="1586"/>
                  </a:lnTo>
                  <a:lnTo>
                    <a:pt x="272161" y="3965"/>
                  </a:lnTo>
                  <a:lnTo>
                    <a:pt x="276908" y="5552"/>
                  </a:lnTo>
                  <a:lnTo>
                    <a:pt x="280863" y="7931"/>
                  </a:lnTo>
                  <a:lnTo>
                    <a:pt x="284028" y="11103"/>
                  </a:lnTo>
                  <a:lnTo>
                    <a:pt x="287984" y="14275"/>
                  </a:lnTo>
                  <a:lnTo>
                    <a:pt x="292731" y="21413"/>
                  </a:lnTo>
                  <a:lnTo>
                    <a:pt x="295104" y="28550"/>
                  </a:lnTo>
                  <a:lnTo>
                    <a:pt x="296687" y="35688"/>
                  </a:lnTo>
                  <a:lnTo>
                    <a:pt x="296687" y="43618"/>
                  </a:lnTo>
                  <a:lnTo>
                    <a:pt x="295896" y="49963"/>
                  </a:lnTo>
                  <a:lnTo>
                    <a:pt x="294313" y="56307"/>
                  </a:lnTo>
                  <a:lnTo>
                    <a:pt x="290357" y="61859"/>
                  </a:lnTo>
                  <a:lnTo>
                    <a:pt x="287193" y="67410"/>
                  </a:lnTo>
                  <a:lnTo>
                    <a:pt x="292731" y="118166"/>
                  </a:lnTo>
                  <a:lnTo>
                    <a:pt x="318839" y="130061"/>
                  </a:lnTo>
                  <a:lnTo>
                    <a:pt x="343365" y="145130"/>
                  </a:lnTo>
                  <a:lnTo>
                    <a:pt x="365518" y="163370"/>
                  </a:lnTo>
                  <a:lnTo>
                    <a:pt x="384506" y="184782"/>
                  </a:lnTo>
                  <a:lnTo>
                    <a:pt x="400329" y="209367"/>
                  </a:lnTo>
                  <a:lnTo>
                    <a:pt x="412988" y="235538"/>
                  </a:lnTo>
                  <a:lnTo>
                    <a:pt x="422482" y="264088"/>
                  </a:lnTo>
                  <a:lnTo>
                    <a:pt x="428020" y="295017"/>
                  </a:lnTo>
                  <a:lnTo>
                    <a:pt x="428020" y="297396"/>
                  </a:lnTo>
                  <a:lnTo>
                    <a:pt x="428811" y="298189"/>
                  </a:lnTo>
                  <a:lnTo>
                    <a:pt x="428811" y="300569"/>
                  </a:lnTo>
                  <a:lnTo>
                    <a:pt x="430394" y="304534"/>
                  </a:lnTo>
                  <a:lnTo>
                    <a:pt x="470743" y="641583"/>
                  </a:lnTo>
                  <a:lnTo>
                    <a:pt x="470743" y="644755"/>
                  </a:lnTo>
                  <a:lnTo>
                    <a:pt x="470743" y="647134"/>
                  </a:lnTo>
                  <a:lnTo>
                    <a:pt x="470743" y="648721"/>
                  </a:lnTo>
                  <a:lnTo>
                    <a:pt x="470743" y="651100"/>
                  </a:lnTo>
                  <a:lnTo>
                    <a:pt x="471534" y="659823"/>
                  </a:lnTo>
                  <a:lnTo>
                    <a:pt x="471534" y="669340"/>
                  </a:lnTo>
                  <a:lnTo>
                    <a:pt x="470743" y="678064"/>
                  </a:lnTo>
                  <a:lnTo>
                    <a:pt x="469241" y="687097"/>
                  </a:lnTo>
                  <a:lnTo>
                    <a:pt x="67997" y="741744"/>
                  </a:lnTo>
                  <a:lnTo>
                    <a:pt x="66458" y="740715"/>
                  </a:lnTo>
                  <a:lnTo>
                    <a:pt x="58546" y="732785"/>
                  </a:lnTo>
                  <a:lnTo>
                    <a:pt x="52217" y="724061"/>
                  </a:lnTo>
                  <a:lnTo>
                    <a:pt x="47470" y="712958"/>
                  </a:lnTo>
                  <a:lnTo>
                    <a:pt x="45096" y="701855"/>
                  </a:lnTo>
                  <a:lnTo>
                    <a:pt x="45096" y="701062"/>
                  </a:lnTo>
                  <a:lnTo>
                    <a:pt x="45096" y="700269"/>
                  </a:lnTo>
                  <a:lnTo>
                    <a:pt x="45096" y="699476"/>
                  </a:lnTo>
                  <a:lnTo>
                    <a:pt x="45096" y="698683"/>
                  </a:lnTo>
                  <a:lnTo>
                    <a:pt x="1582" y="348152"/>
                  </a:lnTo>
                  <a:lnTo>
                    <a:pt x="0" y="317223"/>
                  </a:lnTo>
                  <a:lnTo>
                    <a:pt x="3165" y="287880"/>
                  </a:lnTo>
                  <a:lnTo>
                    <a:pt x="9494" y="258537"/>
                  </a:lnTo>
                  <a:lnTo>
                    <a:pt x="20570" y="231573"/>
                  </a:lnTo>
                  <a:lnTo>
                    <a:pt x="34020" y="204609"/>
                  </a:lnTo>
                  <a:lnTo>
                    <a:pt x="51426" y="180817"/>
                  </a:lnTo>
                  <a:lnTo>
                    <a:pt x="71205" y="160198"/>
                  </a:lnTo>
                  <a:lnTo>
                    <a:pt x="94940" y="141957"/>
                  </a:lnTo>
                  <a:lnTo>
                    <a:pt x="93357" y="129268"/>
                  </a:lnTo>
                  <a:lnTo>
                    <a:pt x="90984" y="114993"/>
                  </a:lnTo>
                  <a:lnTo>
                    <a:pt x="89402" y="102304"/>
                  </a:lnTo>
                  <a:lnTo>
                    <a:pt x="88610" y="91995"/>
                  </a:lnTo>
                  <a:lnTo>
                    <a:pt x="83072" y="88029"/>
                  </a:lnTo>
                  <a:lnTo>
                    <a:pt x="79117" y="83271"/>
                  </a:lnTo>
                  <a:lnTo>
                    <a:pt x="75952" y="77720"/>
                  </a:lnTo>
                  <a:lnTo>
                    <a:pt x="72787" y="71375"/>
                  </a:lnTo>
                  <a:lnTo>
                    <a:pt x="71205" y="64238"/>
                  </a:lnTo>
                  <a:lnTo>
                    <a:pt x="71205" y="55514"/>
                  </a:lnTo>
                  <a:lnTo>
                    <a:pt x="71996" y="47584"/>
                  </a:lnTo>
                  <a:lnTo>
                    <a:pt x="75161" y="40446"/>
                  </a:lnTo>
                  <a:lnTo>
                    <a:pt x="77534" y="36481"/>
                  </a:lnTo>
                  <a:lnTo>
                    <a:pt x="79908" y="32515"/>
                  </a:lnTo>
                  <a:lnTo>
                    <a:pt x="83864" y="29343"/>
                  </a:lnTo>
                  <a:lnTo>
                    <a:pt x="87819" y="26171"/>
                  </a:lnTo>
                  <a:lnTo>
                    <a:pt x="90984" y="23792"/>
                  </a:lnTo>
                  <a:lnTo>
                    <a:pt x="95731" y="22206"/>
                  </a:lnTo>
                  <a:lnTo>
                    <a:pt x="100478" y="19827"/>
                  </a:lnTo>
                  <a:lnTo>
                    <a:pt x="105225" y="19033"/>
                  </a:lnTo>
                  <a:lnTo>
                    <a:pt x="106807" y="19033"/>
                  </a:lnTo>
                  <a:lnTo>
                    <a:pt x="111554" y="18240"/>
                  </a:lnTo>
                  <a:lnTo>
                    <a:pt x="118675" y="17447"/>
                  </a:lnTo>
                  <a:lnTo>
                    <a:pt x="128960" y="15861"/>
                  </a:lnTo>
                  <a:lnTo>
                    <a:pt x="139245" y="14275"/>
                  </a:lnTo>
                  <a:lnTo>
                    <a:pt x="151904" y="12689"/>
                  </a:lnTo>
                  <a:lnTo>
                    <a:pt x="166145" y="11103"/>
                  </a:lnTo>
                  <a:lnTo>
                    <a:pt x="179594" y="9517"/>
                  </a:lnTo>
                  <a:lnTo>
                    <a:pt x="193044" y="7931"/>
                  </a:lnTo>
                  <a:lnTo>
                    <a:pt x="207285" y="6345"/>
                  </a:lnTo>
                  <a:lnTo>
                    <a:pt x="219944" y="4758"/>
                  </a:lnTo>
                  <a:lnTo>
                    <a:pt x="230229" y="3965"/>
                  </a:lnTo>
                  <a:lnTo>
                    <a:pt x="240514" y="1586"/>
                  </a:lnTo>
                  <a:lnTo>
                    <a:pt x="247635" y="79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120">
              <a:extLst>
                <a:ext uri="{FF2B5EF4-FFF2-40B4-BE49-F238E27FC236}">
                  <a16:creationId xmlns:a16="http://schemas.microsoft.com/office/drawing/2014/main" id="{333B437D-FD95-446F-BEDA-CC0264790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443" y="3747021"/>
              <a:ext cx="532795" cy="321541"/>
            </a:xfrm>
            <a:custGeom>
              <a:avLst/>
              <a:gdLst>
                <a:gd name="connsiteX0" fmla="*/ 511463 w 532795"/>
                <a:gd name="connsiteY0" fmla="*/ 0 h 321541"/>
                <a:gd name="connsiteX1" fmla="*/ 532795 w 532795"/>
                <a:gd name="connsiteY1" fmla="*/ 230850 h 321541"/>
                <a:gd name="connsiteX2" fmla="*/ 22107 w 532795"/>
                <a:gd name="connsiteY2" fmla="*/ 321541 h 321541"/>
                <a:gd name="connsiteX3" fmla="*/ 0 w 532795"/>
                <a:gd name="connsiteY3" fmla="*/ 90830 h 3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95" h="321541">
                  <a:moveTo>
                    <a:pt x="511463" y="0"/>
                  </a:moveTo>
                  <a:lnTo>
                    <a:pt x="532795" y="230850"/>
                  </a:lnTo>
                  <a:lnTo>
                    <a:pt x="22107" y="321541"/>
                  </a:lnTo>
                  <a:lnTo>
                    <a:pt x="0" y="908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BD7F9F7-7D77-4F05-A36F-7CF964A06AA4}"/>
              </a:ext>
            </a:extLst>
          </p:cNvPr>
          <p:cNvGrpSpPr/>
          <p:nvPr/>
        </p:nvGrpSpPr>
        <p:grpSpPr>
          <a:xfrm rot="7882529">
            <a:off x="4840193" y="2633176"/>
            <a:ext cx="315886" cy="643740"/>
            <a:chOff x="2177637" y="3125497"/>
            <a:chExt cx="565197" cy="1151806"/>
          </a:xfrm>
        </p:grpSpPr>
        <p:sp>
          <p:nvSpPr>
            <p:cNvPr id="63" name="자유형 122">
              <a:extLst>
                <a:ext uri="{FF2B5EF4-FFF2-40B4-BE49-F238E27FC236}">
                  <a16:creationId xmlns:a16="http://schemas.microsoft.com/office/drawing/2014/main" id="{8523C48E-1622-48A2-821D-B86398270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637" y="3125497"/>
              <a:ext cx="565197" cy="1151806"/>
            </a:xfrm>
            <a:custGeom>
              <a:avLst/>
              <a:gdLst>
                <a:gd name="connsiteX0" fmla="*/ 252382 w 471534"/>
                <a:gd name="connsiteY0" fmla="*/ 0 h 741744"/>
                <a:gd name="connsiteX1" fmla="*/ 253964 w 471534"/>
                <a:gd name="connsiteY1" fmla="*/ 0 h 741744"/>
                <a:gd name="connsiteX2" fmla="*/ 258711 w 471534"/>
                <a:gd name="connsiteY2" fmla="*/ 0 h 741744"/>
                <a:gd name="connsiteX3" fmla="*/ 263458 w 471534"/>
                <a:gd name="connsiteY3" fmla="*/ 793 h 741744"/>
                <a:gd name="connsiteX4" fmla="*/ 268205 w 471534"/>
                <a:gd name="connsiteY4" fmla="*/ 1586 h 741744"/>
                <a:gd name="connsiteX5" fmla="*/ 272161 w 471534"/>
                <a:gd name="connsiteY5" fmla="*/ 3965 h 741744"/>
                <a:gd name="connsiteX6" fmla="*/ 276908 w 471534"/>
                <a:gd name="connsiteY6" fmla="*/ 5552 h 741744"/>
                <a:gd name="connsiteX7" fmla="*/ 280863 w 471534"/>
                <a:gd name="connsiteY7" fmla="*/ 7931 h 741744"/>
                <a:gd name="connsiteX8" fmla="*/ 284028 w 471534"/>
                <a:gd name="connsiteY8" fmla="*/ 11103 h 741744"/>
                <a:gd name="connsiteX9" fmla="*/ 287984 w 471534"/>
                <a:gd name="connsiteY9" fmla="*/ 14275 h 741744"/>
                <a:gd name="connsiteX10" fmla="*/ 292731 w 471534"/>
                <a:gd name="connsiteY10" fmla="*/ 21413 h 741744"/>
                <a:gd name="connsiteX11" fmla="*/ 295104 w 471534"/>
                <a:gd name="connsiteY11" fmla="*/ 28550 h 741744"/>
                <a:gd name="connsiteX12" fmla="*/ 296687 w 471534"/>
                <a:gd name="connsiteY12" fmla="*/ 35688 h 741744"/>
                <a:gd name="connsiteX13" fmla="*/ 296687 w 471534"/>
                <a:gd name="connsiteY13" fmla="*/ 43618 h 741744"/>
                <a:gd name="connsiteX14" fmla="*/ 295896 w 471534"/>
                <a:gd name="connsiteY14" fmla="*/ 49963 h 741744"/>
                <a:gd name="connsiteX15" fmla="*/ 294313 w 471534"/>
                <a:gd name="connsiteY15" fmla="*/ 56307 h 741744"/>
                <a:gd name="connsiteX16" fmla="*/ 290357 w 471534"/>
                <a:gd name="connsiteY16" fmla="*/ 61859 h 741744"/>
                <a:gd name="connsiteX17" fmla="*/ 287193 w 471534"/>
                <a:gd name="connsiteY17" fmla="*/ 67410 h 741744"/>
                <a:gd name="connsiteX18" fmla="*/ 292731 w 471534"/>
                <a:gd name="connsiteY18" fmla="*/ 118166 h 741744"/>
                <a:gd name="connsiteX19" fmla="*/ 318839 w 471534"/>
                <a:gd name="connsiteY19" fmla="*/ 130061 h 741744"/>
                <a:gd name="connsiteX20" fmla="*/ 343365 w 471534"/>
                <a:gd name="connsiteY20" fmla="*/ 145130 h 741744"/>
                <a:gd name="connsiteX21" fmla="*/ 365518 w 471534"/>
                <a:gd name="connsiteY21" fmla="*/ 163370 h 741744"/>
                <a:gd name="connsiteX22" fmla="*/ 384506 w 471534"/>
                <a:gd name="connsiteY22" fmla="*/ 184782 h 741744"/>
                <a:gd name="connsiteX23" fmla="*/ 400329 w 471534"/>
                <a:gd name="connsiteY23" fmla="*/ 209367 h 741744"/>
                <a:gd name="connsiteX24" fmla="*/ 412988 w 471534"/>
                <a:gd name="connsiteY24" fmla="*/ 235538 h 741744"/>
                <a:gd name="connsiteX25" fmla="*/ 422482 w 471534"/>
                <a:gd name="connsiteY25" fmla="*/ 264088 h 741744"/>
                <a:gd name="connsiteX26" fmla="*/ 428020 w 471534"/>
                <a:gd name="connsiteY26" fmla="*/ 295017 h 741744"/>
                <a:gd name="connsiteX27" fmla="*/ 428020 w 471534"/>
                <a:gd name="connsiteY27" fmla="*/ 297396 h 741744"/>
                <a:gd name="connsiteX28" fmla="*/ 428811 w 471534"/>
                <a:gd name="connsiteY28" fmla="*/ 298189 h 741744"/>
                <a:gd name="connsiteX29" fmla="*/ 428811 w 471534"/>
                <a:gd name="connsiteY29" fmla="*/ 300569 h 741744"/>
                <a:gd name="connsiteX30" fmla="*/ 430394 w 471534"/>
                <a:gd name="connsiteY30" fmla="*/ 304534 h 741744"/>
                <a:gd name="connsiteX31" fmla="*/ 470743 w 471534"/>
                <a:gd name="connsiteY31" fmla="*/ 641583 h 741744"/>
                <a:gd name="connsiteX32" fmla="*/ 470743 w 471534"/>
                <a:gd name="connsiteY32" fmla="*/ 644755 h 741744"/>
                <a:gd name="connsiteX33" fmla="*/ 470743 w 471534"/>
                <a:gd name="connsiteY33" fmla="*/ 647134 h 741744"/>
                <a:gd name="connsiteX34" fmla="*/ 470743 w 471534"/>
                <a:gd name="connsiteY34" fmla="*/ 648721 h 741744"/>
                <a:gd name="connsiteX35" fmla="*/ 470743 w 471534"/>
                <a:gd name="connsiteY35" fmla="*/ 651100 h 741744"/>
                <a:gd name="connsiteX36" fmla="*/ 471534 w 471534"/>
                <a:gd name="connsiteY36" fmla="*/ 659823 h 741744"/>
                <a:gd name="connsiteX37" fmla="*/ 471534 w 471534"/>
                <a:gd name="connsiteY37" fmla="*/ 669340 h 741744"/>
                <a:gd name="connsiteX38" fmla="*/ 470743 w 471534"/>
                <a:gd name="connsiteY38" fmla="*/ 678064 h 741744"/>
                <a:gd name="connsiteX39" fmla="*/ 469241 w 471534"/>
                <a:gd name="connsiteY39" fmla="*/ 687097 h 741744"/>
                <a:gd name="connsiteX40" fmla="*/ 67997 w 471534"/>
                <a:gd name="connsiteY40" fmla="*/ 741744 h 741744"/>
                <a:gd name="connsiteX41" fmla="*/ 66458 w 471534"/>
                <a:gd name="connsiteY41" fmla="*/ 740715 h 741744"/>
                <a:gd name="connsiteX42" fmla="*/ 58546 w 471534"/>
                <a:gd name="connsiteY42" fmla="*/ 732785 h 741744"/>
                <a:gd name="connsiteX43" fmla="*/ 52217 w 471534"/>
                <a:gd name="connsiteY43" fmla="*/ 724061 h 741744"/>
                <a:gd name="connsiteX44" fmla="*/ 47470 w 471534"/>
                <a:gd name="connsiteY44" fmla="*/ 712958 h 741744"/>
                <a:gd name="connsiteX45" fmla="*/ 45096 w 471534"/>
                <a:gd name="connsiteY45" fmla="*/ 701855 h 741744"/>
                <a:gd name="connsiteX46" fmla="*/ 45096 w 471534"/>
                <a:gd name="connsiteY46" fmla="*/ 701062 h 741744"/>
                <a:gd name="connsiteX47" fmla="*/ 45096 w 471534"/>
                <a:gd name="connsiteY47" fmla="*/ 700269 h 741744"/>
                <a:gd name="connsiteX48" fmla="*/ 45096 w 471534"/>
                <a:gd name="connsiteY48" fmla="*/ 699476 h 741744"/>
                <a:gd name="connsiteX49" fmla="*/ 45096 w 471534"/>
                <a:gd name="connsiteY49" fmla="*/ 698683 h 741744"/>
                <a:gd name="connsiteX50" fmla="*/ 1582 w 471534"/>
                <a:gd name="connsiteY50" fmla="*/ 348152 h 741744"/>
                <a:gd name="connsiteX51" fmla="*/ 0 w 471534"/>
                <a:gd name="connsiteY51" fmla="*/ 317223 h 741744"/>
                <a:gd name="connsiteX52" fmla="*/ 3165 w 471534"/>
                <a:gd name="connsiteY52" fmla="*/ 287880 h 741744"/>
                <a:gd name="connsiteX53" fmla="*/ 9494 w 471534"/>
                <a:gd name="connsiteY53" fmla="*/ 258537 h 741744"/>
                <a:gd name="connsiteX54" fmla="*/ 20570 w 471534"/>
                <a:gd name="connsiteY54" fmla="*/ 231573 h 741744"/>
                <a:gd name="connsiteX55" fmla="*/ 34020 w 471534"/>
                <a:gd name="connsiteY55" fmla="*/ 204609 h 741744"/>
                <a:gd name="connsiteX56" fmla="*/ 51426 w 471534"/>
                <a:gd name="connsiteY56" fmla="*/ 180817 h 741744"/>
                <a:gd name="connsiteX57" fmla="*/ 71205 w 471534"/>
                <a:gd name="connsiteY57" fmla="*/ 160198 h 741744"/>
                <a:gd name="connsiteX58" fmla="*/ 94940 w 471534"/>
                <a:gd name="connsiteY58" fmla="*/ 141957 h 741744"/>
                <a:gd name="connsiteX59" fmla="*/ 93357 w 471534"/>
                <a:gd name="connsiteY59" fmla="*/ 129268 h 741744"/>
                <a:gd name="connsiteX60" fmla="*/ 90984 w 471534"/>
                <a:gd name="connsiteY60" fmla="*/ 114993 h 741744"/>
                <a:gd name="connsiteX61" fmla="*/ 89402 w 471534"/>
                <a:gd name="connsiteY61" fmla="*/ 102304 h 741744"/>
                <a:gd name="connsiteX62" fmla="*/ 88610 w 471534"/>
                <a:gd name="connsiteY62" fmla="*/ 91995 h 741744"/>
                <a:gd name="connsiteX63" fmla="*/ 83072 w 471534"/>
                <a:gd name="connsiteY63" fmla="*/ 88029 h 741744"/>
                <a:gd name="connsiteX64" fmla="*/ 79117 w 471534"/>
                <a:gd name="connsiteY64" fmla="*/ 83271 h 741744"/>
                <a:gd name="connsiteX65" fmla="*/ 75952 w 471534"/>
                <a:gd name="connsiteY65" fmla="*/ 77720 h 741744"/>
                <a:gd name="connsiteX66" fmla="*/ 72787 w 471534"/>
                <a:gd name="connsiteY66" fmla="*/ 71375 h 741744"/>
                <a:gd name="connsiteX67" fmla="*/ 71205 w 471534"/>
                <a:gd name="connsiteY67" fmla="*/ 64238 h 741744"/>
                <a:gd name="connsiteX68" fmla="*/ 71205 w 471534"/>
                <a:gd name="connsiteY68" fmla="*/ 55514 h 741744"/>
                <a:gd name="connsiteX69" fmla="*/ 71996 w 471534"/>
                <a:gd name="connsiteY69" fmla="*/ 47584 h 741744"/>
                <a:gd name="connsiteX70" fmla="*/ 75161 w 471534"/>
                <a:gd name="connsiteY70" fmla="*/ 40446 h 741744"/>
                <a:gd name="connsiteX71" fmla="*/ 77534 w 471534"/>
                <a:gd name="connsiteY71" fmla="*/ 36481 h 741744"/>
                <a:gd name="connsiteX72" fmla="*/ 79908 w 471534"/>
                <a:gd name="connsiteY72" fmla="*/ 32515 h 741744"/>
                <a:gd name="connsiteX73" fmla="*/ 83864 w 471534"/>
                <a:gd name="connsiteY73" fmla="*/ 29343 h 741744"/>
                <a:gd name="connsiteX74" fmla="*/ 87819 w 471534"/>
                <a:gd name="connsiteY74" fmla="*/ 26171 h 741744"/>
                <a:gd name="connsiteX75" fmla="*/ 90984 w 471534"/>
                <a:gd name="connsiteY75" fmla="*/ 23792 h 741744"/>
                <a:gd name="connsiteX76" fmla="*/ 95731 w 471534"/>
                <a:gd name="connsiteY76" fmla="*/ 22206 h 741744"/>
                <a:gd name="connsiteX77" fmla="*/ 100478 w 471534"/>
                <a:gd name="connsiteY77" fmla="*/ 19827 h 741744"/>
                <a:gd name="connsiteX78" fmla="*/ 105225 w 471534"/>
                <a:gd name="connsiteY78" fmla="*/ 19033 h 741744"/>
                <a:gd name="connsiteX79" fmla="*/ 106807 w 471534"/>
                <a:gd name="connsiteY79" fmla="*/ 19033 h 741744"/>
                <a:gd name="connsiteX80" fmla="*/ 111554 w 471534"/>
                <a:gd name="connsiteY80" fmla="*/ 18240 h 741744"/>
                <a:gd name="connsiteX81" fmla="*/ 118675 w 471534"/>
                <a:gd name="connsiteY81" fmla="*/ 17447 h 741744"/>
                <a:gd name="connsiteX82" fmla="*/ 128960 w 471534"/>
                <a:gd name="connsiteY82" fmla="*/ 15861 h 741744"/>
                <a:gd name="connsiteX83" fmla="*/ 139245 w 471534"/>
                <a:gd name="connsiteY83" fmla="*/ 14275 h 741744"/>
                <a:gd name="connsiteX84" fmla="*/ 151904 w 471534"/>
                <a:gd name="connsiteY84" fmla="*/ 12689 h 741744"/>
                <a:gd name="connsiteX85" fmla="*/ 166145 w 471534"/>
                <a:gd name="connsiteY85" fmla="*/ 11103 h 741744"/>
                <a:gd name="connsiteX86" fmla="*/ 179594 w 471534"/>
                <a:gd name="connsiteY86" fmla="*/ 9517 h 741744"/>
                <a:gd name="connsiteX87" fmla="*/ 193044 w 471534"/>
                <a:gd name="connsiteY87" fmla="*/ 7931 h 741744"/>
                <a:gd name="connsiteX88" fmla="*/ 207285 w 471534"/>
                <a:gd name="connsiteY88" fmla="*/ 6345 h 741744"/>
                <a:gd name="connsiteX89" fmla="*/ 219944 w 471534"/>
                <a:gd name="connsiteY89" fmla="*/ 4758 h 741744"/>
                <a:gd name="connsiteX90" fmla="*/ 230229 w 471534"/>
                <a:gd name="connsiteY90" fmla="*/ 3965 h 741744"/>
                <a:gd name="connsiteX91" fmla="*/ 240514 w 471534"/>
                <a:gd name="connsiteY91" fmla="*/ 1586 h 741744"/>
                <a:gd name="connsiteX92" fmla="*/ 247635 w 471534"/>
                <a:gd name="connsiteY92" fmla="*/ 793 h 7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71534" h="741744">
                  <a:moveTo>
                    <a:pt x="252382" y="0"/>
                  </a:moveTo>
                  <a:lnTo>
                    <a:pt x="253964" y="0"/>
                  </a:lnTo>
                  <a:lnTo>
                    <a:pt x="258711" y="0"/>
                  </a:lnTo>
                  <a:lnTo>
                    <a:pt x="263458" y="793"/>
                  </a:lnTo>
                  <a:lnTo>
                    <a:pt x="268205" y="1586"/>
                  </a:lnTo>
                  <a:lnTo>
                    <a:pt x="272161" y="3965"/>
                  </a:lnTo>
                  <a:lnTo>
                    <a:pt x="276908" y="5552"/>
                  </a:lnTo>
                  <a:lnTo>
                    <a:pt x="280863" y="7931"/>
                  </a:lnTo>
                  <a:lnTo>
                    <a:pt x="284028" y="11103"/>
                  </a:lnTo>
                  <a:lnTo>
                    <a:pt x="287984" y="14275"/>
                  </a:lnTo>
                  <a:lnTo>
                    <a:pt x="292731" y="21413"/>
                  </a:lnTo>
                  <a:lnTo>
                    <a:pt x="295104" y="28550"/>
                  </a:lnTo>
                  <a:lnTo>
                    <a:pt x="296687" y="35688"/>
                  </a:lnTo>
                  <a:lnTo>
                    <a:pt x="296687" y="43618"/>
                  </a:lnTo>
                  <a:lnTo>
                    <a:pt x="295896" y="49963"/>
                  </a:lnTo>
                  <a:lnTo>
                    <a:pt x="294313" y="56307"/>
                  </a:lnTo>
                  <a:lnTo>
                    <a:pt x="290357" y="61859"/>
                  </a:lnTo>
                  <a:lnTo>
                    <a:pt x="287193" y="67410"/>
                  </a:lnTo>
                  <a:lnTo>
                    <a:pt x="292731" y="118166"/>
                  </a:lnTo>
                  <a:lnTo>
                    <a:pt x="318839" y="130061"/>
                  </a:lnTo>
                  <a:lnTo>
                    <a:pt x="343365" y="145130"/>
                  </a:lnTo>
                  <a:lnTo>
                    <a:pt x="365518" y="163370"/>
                  </a:lnTo>
                  <a:lnTo>
                    <a:pt x="384506" y="184782"/>
                  </a:lnTo>
                  <a:lnTo>
                    <a:pt x="400329" y="209367"/>
                  </a:lnTo>
                  <a:lnTo>
                    <a:pt x="412988" y="235538"/>
                  </a:lnTo>
                  <a:lnTo>
                    <a:pt x="422482" y="264088"/>
                  </a:lnTo>
                  <a:lnTo>
                    <a:pt x="428020" y="295017"/>
                  </a:lnTo>
                  <a:lnTo>
                    <a:pt x="428020" y="297396"/>
                  </a:lnTo>
                  <a:lnTo>
                    <a:pt x="428811" y="298189"/>
                  </a:lnTo>
                  <a:lnTo>
                    <a:pt x="428811" y="300569"/>
                  </a:lnTo>
                  <a:lnTo>
                    <a:pt x="430394" y="304534"/>
                  </a:lnTo>
                  <a:lnTo>
                    <a:pt x="470743" y="641583"/>
                  </a:lnTo>
                  <a:lnTo>
                    <a:pt x="470743" y="644755"/>
                  </a:lnTo>
                  <a:lnTo>
                    <a:pt x="470743" y="647134"/>
                  </a:lnTo>
                  <a:lnTo>
                    <a:pt x="470743" y="648721"/>
                  </a:lnTo>
                  <a:lnTo>
                    <a:pt x="470743" y="651100"/>
                  </a:lnTo>
                  <a:lnTo>
                    <a:pt x="471534" y="659823"/>
                  </a:lnTo>
                  <a:lnTo>
                    <a:pt x="471534" y="669340"/>
                  </a:lnTo>
                  <a:lnTo>
                    <a:pt x="470743" y="678064"/>
                  </a:lnTo>
                  <a:lnTo>
                    <a:pt x="469241" y="687097"/>
                  </a:lnTo>
                  <a:lnTo>
                    <a:pt x="67997" y="741744"/>
                  </a:lnTo>
                  <a:lnTo>
                    <a:pt x="66458" y="740715"/>
                  </a:lnTo>
                  <a:lnTo>
                    <a:pt x="58546" y="732785"/>
                  </a:lnTo>
                  <a:lnTo>
                    <a:pt x="52217" y="724061"/>
                  </a:lnTo>
                  <a:lnTo>
                    <a:pt x="47470" y="712958"/>
                  </a:lnTo>
                  <a:lnTo>
                    <a:pt x="45096" y="701855"/>
                  </a:lnTo>
                  <a:lnTo>
                    <a:pt x="45096" y="701062"/>
                  </a:lnTo>
                  <a:lnTo>
                    <a:pt x="45096" y="700269"/>
                  </a:lnTo>
                  <a:lnTo>
                    <a:pt x="45096" y="699476"/>
                  </a:lnTo>
                  <a:lnTo>
                    <a:pt x="45096" y="698683"/>
                  </a:lnTo>
                  <a:lnTo>
                    <a:pt x="1582" y="348152"/>
                  </a:lnTo>
                  <a:lnTo>
                    <a:pt x="0" y="317223"/>
                  </a:lnTo>
                  <a:lnTo>
                    <a:pt x="3165" y="287880"/>
                  </a:lnTo>
                  <a:lnTo>
                    <a:pt x="9494" y="258537"/>
                  </a:lnTo>
                  <a:lnTo>
                    <a:pt x="20570" y="231573"/>
                  </a:lnTo>
                  <a:lnTo>
                    <a:pt x="34020" y="204609"/>
                  </a:lnTo>
                  <a:lnTo>
                    <a:pt x="51426" y="180817"/>
                  </a:lnTo>
                  <a:lnTo>
                    <a:pt x="71205" y="160198"/>
                  </a:lnTo>
                  <a:lnTo>
                    <a:pt x="94940" y="141957"/>
                  </a:lnTo>
                  <a:lnTo>
                    <a:pt x="93357" y="129268"/>
                  </a:lnTo>
                  <a:lnTo>
                    <a:pt x="90984" y="114993"/>
                  </a:lnTo>
                  <a:lnTo>
                    <a:pt x="89402" y="102304"/>
                  </a:lnTo>
                  <a:lnTo>
                    <a:pt x="88610" y="91995"/>
                  </a:lnTo>
                  <a:lnTo>
                    <a:pt x="83072" y="88029"/>
                  </a:lnTo>
                  <a:lnTo>
                    <a:pt x="79117" y="83271"/>
                  </a:lnTo>
                  <a:lnTo>
                    <a:pt x="75952" y="77720"/>
                  </a:lnTo>
                  <a:lnTo>
                    <a:pt x="72787" y="71375"/>
                  </a:lnTo>
                  <a:lnTo>
                    <a:pt x="71205" y="64238"/>
                  </a:lnTo>
                  <a:lnTo>
                    <a:pt x="71205" y="55514"/>
                  </a:lnTo>
                  <a:lnTo>
                    <a:pt x="71996" y="47584"/>
                  </a:lnTo>
                  <a:lnTo>
                    <a:pt x="75161" y="40446"/>
                  </a:lnTo>
                  <a:lnTo>
                    <a:pt x="77534" y="36481"/>
                  </a:lnTo>
                  <a:lnTo>
                    <a:pt x="79908" y="32515"/>
                  </a:lnTo>
                  <a:lnTo>
                    <a:pt x="83864" y="29343"/>
                  </a:lnTo>
                  <a:lnTo>
                    <a:pt x="87819" y="26171"/>
                  </a:lnTo>
                  <a:lnTo>
                    <a:pt x="90984" y="23792"/>
                  </a:lnTo>
                  <a:lnTo>
                    <a:pt x="95731" y="22206"/>
                  </a:lnTo>
                  <a:lnTo>
                    <a:pt x="100478" y="19827"/>
                  </a:lnTo>
                  <a:lnTo>
                    <a:pt x="105225" y="19033"/>
                  </a:lnTo>
                  <a:lnTo>
                    <a:pt x="106807" y="19033"/>
                  </a:lnTo>
                  <a:lnTo>
                    <a:pt x="111554" y="18240"/>
                  </a:lnTo>
                  <a:lnTo>
                    <a:pt x="118675" y="17447"/>
                  </a:lnTo>
                  <a:lnTo>
                    <a:pt x="128960" y="15861"/>
                  </a:lnTo>
                  <a:lnTo>
                    <a:pt x="139245" y="14275"/>
                  </a:lnTo>
                  <a:lnTo>
                    <a:pt x="151904" y="12689"/>
                  </a:lnTo>
                  <a:lnTo>
                    <a:pt x="166145" y="11103"/>
                  </a:lnTo>
                  <a:lnTo>
                    <a:pt x="179594" y="9517"/>
                  </a:lnTo>
                  <a:lnTo>
                    <a:pt x="193044" y="7931"/>
                  </a:lnTo>
                  <a:lnTo>
                    <a:pt x="207285" y="6345"/>
                  </a:lnTo>
                  <a:lnTo>
                    <a:pt x="219944" y="4758"/>
                  </a:lnTo>
                  <a:lnTo>
                    <a:pt x="230229" y="3965"/>
                  </a:lnTo>
                  <a:lnTo>
                    <a:pt x="240514" y="1586"/>
                  </a:lnTo>
                  <a:lnTo>
                    <a:pt x="247635" y="79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자유형 123">
              <a:extLst>
                <a:ext uri="{FF2B5EF4-FFF2-40B4-BE49-F238E27FC236}">
                  <a16:creationId xmlns:a16="http://schemas.microsoft.com/office/drawing/2014/main" id="{33527584-1229-4D0E-9B7C-C18590A06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443" y="3747021"/>
              <a:ext cx="532795" cy="321541"/>
            </a:xfrm>
            <a:custGeom>
              <a:avLst/>
              <a:gdLst>
                <a:gd name="connsiteX0" fmla="*/ 511463 w 532795"/>
                <a:gd name="connsiteY0" fmla="*/ 0 h 321541"/>
                <a:gd name="connsiteX1" fmla="*/ 532795 w 532795"/>
                <a:gd name="connsiteY1" fmla="*/ 230850 h 321541"/>
                <a:gd name="connsiteX2" fmla="*/ 22107 w 532795"/>
                <a:gd name="connsiteY2" fmla="*/ 321541 h 321541"/>
                <a:gd name="connsiteX3" fmla="*/ 0 w 532795"/>
                <a:gd name="connsiteY3" fmla="*/ 90830 h 3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95" h="321541">
                  <a:moveTo>
                    <a:pt x="511463" y="0"/>
                  </a:moveTo>
                  <a:lnTo>
                    <a:pt x="532795" y="230850"/>
                  </a:lnTo>
                  <a:lnTo>
                    <a:pt x="22107" y="321541"/>
                  </a:lnTo>
                  <a:lnTo>
                    <a:pt x="0" y="908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8D295D6-6610-476B-8F01-65951A292549}"/>
              </a:ext>
            </a:extLst>
          </p:cNvPr>
          <p:cNvGrpSpPr/>
          <p:nvPr/>
        </p:nvGrpSpPr>
        <p:grpSpPr>
          <a:xfrm rot="8371859">
            <a:off x="6798869" y="2586468"/>
            <a:ext cx="315886" cy="643740"/>
            <a:chOff x="2177637" y="3125497"/>
            <a:chExt cx="565197" cy="1151806"/>
          </a:xfrm>
        </p:grpSpPr>
        <p:sp>
          <p:nvSpPr>
            <p:cNvPr id="66" name="자유형 125">
              <a:extLst>
                <a:ext uri="{FF2B5EF4-FFF2-40B4-BE49-F238E27FC236}">
                  <a16:creationId xmlns:a16="http://schemas.microsoft.com/office/drawing/2014/main" id="{2F1DF601-C68E-416D-A134-3847AD964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637" y="3125497"/>
              <a:ext cx="565197" cy="1151806"/>
            </a:xfrm>
            <a:custGeom>
              <a:avLst/>
              <a:gdLst>
                <a:gd name="connsiteX0" fmla="*/ 252382 w 471534"/>
                <a:gd name="connsiteY0" fmla="*/ 0 h 741744"/>
                <a:gd name="connsiteX1" fmla="*/ 253964 w 471534"/>
                <a:gd name="connsiteY1" fmla="*/ 0 h 741744"/>
                <a:gd name="connsiteX2" fmla="*/ 258711 w 471534"/>
                <a:gd name="connsiteY2" fmla="*/ 0 h 741744"/>
                <a:gd name="connsiteX3" fmla="*/ 263458 w 471534"/>
                <a:gd name="connsiteY3" fmla="*/ 793 h 741744"/>
                <a:gd name="connsiteX4" fmla="*/ 268205 w 471534"/>
                <a:gd name="connsiteY4" fmla="*/ 1586 h 741744"/>
                <a:gd name="connsiteX5" fmla="*/ 272161 w 471534"/>
                <a:gd name="connsiteY5" fmla="*/ 3965 h 741744"/>
                <a:gd name="connsiteX6" fmla="*/ 276908 w 471534"/>
                <a:gd name="connsiteY6" fmla="*/ 5552 h 741744"/>
                <a:gd name="connsiteX7" fmla="*/ 280863 w 471534"/>
                <a:gd name="connsiteY7" fmla="*/ 7931 h 741744"/>
                <a:gd name="connsiteX8" fmla="*/ 284028 w 471534"/>
                <a:gd name="connsiteY8" fmla="*/ 11103 h 741744"/>
                <a:gd name="connsiteX9" fmla="*/ 287984 w 471534"/>
                <a:gd name="connsiteY9" fmla="*/ 14275 h 741744"/>
                <a:gd name="connsiteX10" fmla="*/ 292731 w 471534"/>
                <a:gd name="connsiteY10" fmla="*/ 21413 h 741744"/>
                <a:gd name="connsiteX11" fmla="*/ 295104 w 471534"/>
                <a:gd name="connsiteY11" fmla="*/ 28550 h 741744"/>
                <a:gd name="connsiteX12" fmla="*/ 296687 w 471534"/>
                <a:gd name="connsiteY12" fmla="*/ 35688 h 741744"/>
                <a:gd name="connsiteX13" fmla="*/ 296687 w 471534"/>
                <a:gd name="connsiteY13" fmla="*/ 43618 h 741744"/>
                <a:gd name="connsiteX14" fmla="*/ 295896 w 471534"/>
                <a:gd name="connsiteY14" fmla="*/ 49963 h 741744"/>
                <a:gd name="connsiteX15" fmla="*/ 294313 w 471534"/>
                <a:gd name="connsiteY15" fmla="*/ 56307 h 741744"/>
                <a:gd name="connsiteX16" fmla="*/ 290357 w 471534"/>
                <a:gd name="connsiteY16" fmla="*/ 61859 h 741744"/>
                <a:gd name="connsiteX17" fmla="*/ 287193 w 471534"/>
                <a:gd name="connsiteY17" fmla="*/ 67410 h 741744"/>
                <a:gd name="connsiteX18" fmla="*/ 292731 w 471534"/>
                <a:gd name="connsiteY18" fmla="*/ 118166 h 741744"/>
                <a:gd name="connsiteX19" fmla="*/ 318839 w 471534"/>
                <a:gd name="connsiteY19" fmla="*/ 130061 h 741744"/>
                <a:gd name="connsiteX20" fmla="*/ 343365 w 471534"/>
                <a:gd name="connsiteY20" fmla="*/ 145130 h 741744"/>
                <a:gd name="connsiteX21" fmla="*/ 365518 w 471534"/>
                <a:gd name="connsiteY21" fmla="*/ 163370 h 741744"/>
                <a:gd name="connsiteX22" fmla="*/ 384506 w 471534"/>
                <a:gd name="connsiteY22" fmla="*/ 184782 h 741744"/>
                <a:gd name="connsiteX23" fmla="*/ 400329 w 471534"/>
                <a:gd name="connsiteY23" fmla="*/ 209367 h 741744"/>
                <a:gd name="connsiteX24" fmla="*/ 412988 w 471534"/>
                <a:gd name="connsiteY24" fmla="*/ 235538 h 741744"/>
                <a:gd name="connsiteX25" fmla="*/ 422482 w 471534"/>
                <a:gd name="connsiteY25" fmla="*/ 264088 h 741744"/>
                <a:gd name="connsiteX26" fmla="*/ 428020 w 471534"/>
                <a:gd name="connsiteY26" fmla="*/ 295017 h 741744"/>
                <a:gd name="connsiteX27" fmla="*/ 428020 w 471534"/>
                <a:gd name="connsiteY27" fmla="*/ 297396 h 741744"/>
                <a:gd name="connsiteX28" fmla="*/ 428811 w 471534"/>
                <a:gd name="connsiteY28" fmla="*/ 298189 h 741744"/>
                <a:gd name="connsiteX29" fmla="*/ 428811 w 471534"/>
                <a:gd name="connsiteY29" fmla="*/ 300569 h 741744"/>
                <a:gd name="connsiteX30" fmla="*/ 430394 w 471534"/>
                <a:gd name="connsiteY30" fmla="*/ 304534 h 741744"/>
                <a:gd name="connsiteX31" fmla="*/ 470743 w 471534"/>
                <a:gd name="connsiteY31" fmla="*/ 641583 h 741744"/>
                <a:gd name="connsiteX32" fmla="*/ 470743 w 471534"/>
                <a:gd name="connsiteY32" fmla="*/ 644755 h 741744"/>
                <a:gd name="connsiteX33" fmla="*/ 470743 w 471534"/>
                <a:gd name="connsiteY33" fmla="*/ 647134 h 741744"/>
                <a:gd name="connsiteX34" fmla="*/ 470743 w 471534"/>
                <a:gd name="connsiteY34" fmla="*/ 648721 h 741744"/>
                <a:gd name="connsiteX35" fmla="*/ 470743 w 471534"/>
                <a:gd name="connsiteY35" fmla="*/ 651100 h 741744"/>
                <a:gd name="connsiteX36" fmla="*/ 471534 w 471534"/>
                <a:gd name="connsiteY36" fmla="*/ 659823 h 741744"/>
                <a:gd name="connsiteX37" fmla="*/ 471534 w 471534"/>
                <a:gd name="connsiteY37" fmla="*/ 669340 h 741744"/>
                <a:gd name="connsiteX38" fmla="*/ 470743 w 471534"/>
                <a:gd name="connsiteY38" fmla="*/ 678064 h 741744"/>
                <a:gd name="connsiteX39" fmla="*/ 469241 w 471534"/>
                <a:gd name="connsiteY39" fmla="*/ 687097 h 741744"/>
                <a:gd name="connsiteX40" fmla="*/ 67997 w 471534"/>
                <a:gd name="connsiteY40" fmla="*/ 741744 h 741744"/>
                <a:gd name="connsiteX41" fmla="*/ 66458 w 471534"/>
                <a:gd name="connsiteY41" fmla="*/ 740715 h 741744"/>
                <a:gd name="connsiteX42" fmla="*/ 58546 w 471534"/>
                <a:gd name="connsiteY42" fmla="*/ 732785 h 741744"/>
                <a:gd name="connsiteX43" fmla="*/ 52217 w 471534"/>
                <a:gd name="connsiteY43" fmla="*/ 724061 h 741744"/>
                <a:gd name="connsiteX44" fmla="*/ 47470 w 471534"/>
                <a:gd name="connsiteY44" fmla="*/ 712958 h 741744"/>
                <a:gd name="connsiteX45" fmla="*/ 45096 w 471534"/>
                <a:gd name="connsiteY45" fmla="*/ 701855 h 741744"/>
                <a:gd name="connsiteX46" fmla="*/ 45096 w 471534"/>
                <a:gd name="connsiteY46" fmla="*/ 701062 h 741744"/>
                <a:gd name="connsiteX47" fmla="*/ 45096 w 471534"/>
                <a:gd name="connsiteY47" fmla="*/ 700269 h 741744"/>
                <a:gd name="connsiteX48" fmla="*/ 45096 w 471534"/>
                <a:gd name="connsiteY48" fmla="*/ 699476 h 741744"/>
                <a:gd name="connsiteX49" fmla="*/ 45096 w 471534"/>
                <a:gd name="connsiteY49" fmla="*/ 698683 h 741744"/>
                <a:gd name="connsiteX50" fmla="*/ 1582 w 471534"/>
                <a:gd name="connsiteY50" fmla="*/ 348152 h 741744"/>
                <a:gd name="connsiteX51" fmla="*/ 0 w 471534"/>
                <a:gd name="connsiteY51" fmla="*/ 317223 h 741744"/>
                <a:gd name="connsiteX52" fmla="*/ 3165 w 471534"/>
                <a:gd name="connsiteY52" fmla="*/ 287880 h 741744"/>
                <a:gd name="connsiteX53" fmla="*/ 9494 w 471534"/>
                <a:gd name="connsiteY53" fmla="*/ 258537 h 741744"/>
                <a:gd name="connsiteX54" fmla="*/ 20570 w 471534"/>
                <a:gd name="connsiteY54" fmla="*/ 231573 h 741744"/>
                <a:gd name="connsiteX55" fmla="*/ 34020 w 471534"/>
                <a:gd name="connsiteY55" fmla="*/ 204609 h 741744"/>
                <a:gd name="connsiteX56" fmla="*/ 51426 w 471534"/>
                <a:gd name="connsiteY56" fmla="*/ 180817 h 741744"/>
                <a:gd name="connsiteX57" fmla="*/ 71205 w 471534"/>
                <a:gd name="connsiteY57" fmla="*/ 160198 h 741744"/>
                <a:gd name="connsiteX58" fmla="*/ 94940 w 471534"/>
                <a:gd name="connsiteY58" fmla="*/ 141957 h 741744"/>
                <a:gd name="connsiteX59" fmla="*/ 93357 w 471534"/>
                <a:gd name="connsiteY59" fmla="*/ 129268 h 741744"/>
                <a:gd name="connsiteX60" fmla="*/ 90984 w 471534"/>
                <a:gd name="connsiteY60" fmla="*/ 114993 h 741744"/>
                <a:gd name="connsiteX61" fmla="*/ 89402 w 471534"/>
                <a:gd name="connsiteY61" fmla="*/ 102304 h 741744"/>
                <a:gd name="connsiteX62" fmla="*/ 88610 w 471534"/>
                <a:gd name="connsiteY62" fmla="*/ 91995 h 741744"/>
                <a:gd name="connsiteX63" fmla="*/ 83072 w 471534"/>
                <a:gd name="connsiteY63" fmla="*/ 88029 h 741744"/>
                <a:gd name="connsiteX64" fmla="*/ 79117 w 471534"/>
                <a:gd name="connsiteY64" fmla="*/ 83271 h 741744"/>
                <a:gd name="connsiteX65" fmla="*/ 75952 w 471534"/>
                <a:gd name="connsiteY65" fmla="*/ 77720 h 741744"/>
                <a:gd name="connsiteX66" fmla="*/ 72787 w 471534"/>
                <a:gd name="connsiteY66" fmla="*/ 71375 h 741744"/>
                <a:gd name="connsiteX67" fmla="*/ 71205 w 471534"/>
                <a:gd name="connsiteY67" fmla="*/ 64238 h 741744"/>
                <a:gd name="connsiteX68" fmla="*/ 71205 w 471534"/>
                <a:gd name="connsiteY68" fmla="*/ 55514 h 741744"/>
                <a:gd name="connsiteX69" fmla="*/ 71996 w 471534"/>
                <a:gd name="connsiteY69" fmla="*/ 47584 h 741744"/>
                <a:gd name="connsiteX70" fmla="*/ 75161 w 471534"/>
                <a:gd name="connsiteY70" fmla="*/ 40446 h 741744"/>
                <a:gd name="connsiteX71" fmla="*/ 77534 w 471534"/>
                <a:gd name="connsiteY71" fmla="*/ 36481 h 741744"/>
                <a:gd name="connsiteX72" fmla="*/ 79908 w 471534"/>
                <a:gd name="connsiteY72" fmla="*/ 32515 h 741744"/>
                <a:gd name="connsiteX73" fmla="*/ 83864 w 471534"/>
                <a:gd name="connsiteY73" fmla="*/ 29343 h 741744"/>
                <a:gd name="connsiteX74" fmla="*/ 87819 w 471534"/>
                <a:gd name="connsiteY74" fmla="*/ 26171 h 741744"/>
                <a:gd name="connsiteX75" fmla="*/ 90984 w 471534"/>
                <a:gd name="connsiteY75" fmla="*/ 23792 h 741744"/>
                <a:gd name="connsiteX76" fmla="*/ 95731 w 471534"/>
                <a:gd name="connsiteY76" fmla="*/ 22206 h 741744"/>
                <a:gd name="connsiteX77" fmla="*/ 100478 w 471534"/>
                <a:gd name="connsiteY77" fmla="*/ 19827 h 741744"/>
                <a:gd name="connsiteX78" fmla="*/ 105225 w 471534"/>
                <a:gd name="connsiteY78" fmla="*/ 19033 h 741744"/>
                <a:gd name="connsiteX79" fmla="*/ 106807 w 471534"/>
                <a:gd name="connsiteY79" fmla="*/ 19033 h 741744"/>
                <a:gd name="connsiteX80" fmla="*/ 111554 w 471534"/>
                <a:gd name="connsiteY80" fmla="*/ 18240 h 741744"/>
                <a:gd name="connsiteX81" fmla="*/ 118675 w 471534"/>
                <a:gd name="connsiteY81" fmla="*/ 17447 h 741744"/>
                <a:gd name="connsiteX82" fmla="*/ 128960 w 471534"/>
                <a:gd name="connsiteY82" fmla="*/ 15861 h 741744"/>
                <a:gd name="connsiteX83" fmla="*/ 139245 w 471534"/>
                <a:gd name="connsiteY83" fmla="*/ 14275 h 741744"/>
                <a:gd name="connsiteX84" fmla="*/ 151904 w 471534"/>
                <a:gd name="connsiteY84" fmla="*/ 12689 h 741744"/>
                <a:gd name="connsiteX85" fmla="*/ 166145 w 471534"/>
                <a:gd name="connsiteY85" fmla="*/ 11103 h 741744"/>
                <a:gd name="connsiteX86" fmla="*/ 179594 w 471534"/>
                <a:gd name="connsiteY86" fmla="*/ 9517 h 741744"/>
                <a:gd name="connsiteX87" fmla="*/ 193044 w 471534"/>
                <a:gd name="connsiteY87" fmla="*/ 7931 h 741744"/>
                <a:gd name="connsiteX88" fmla="*/ 207285 w 471534"/>
                <a:gd name="connsiteY88" fmla="*/ 6345 h 741744"/>
                <a:gd name="connsiteX89" fmla="*/ 219944 w 471534"/>
                <a:gd name="connsiteY89" fmla="*/ 4758 h 741744"/>
                <a:gd name="connsiteX90" fmla="*/ 230229 w 471534"/>
                <a:gd name="connsiteY90" fmla="*/ 3965 h 741744"/>
                <a:gd name="connsiteX91" fmla="*/ 240514 w 471534"/>
                <a:gd name="connsiteY91" fmla="*/ 1586 h 741744"/>
                <a:gd name="connsiteX92" fmla="*/ 247635 w 471534"/>
                <a:gd name="connsiteY92" fmla="*/ 793 h 7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71534" h="741744">
                  <a:moveTo>
                    <a:pt x="252382" y="0"/>
                  </a:moveTo>
                  <a:lnTo>
                    <a:pt x="253964" y="0"/>
                  </a:lnTo>
                  <a:lnTo>
                    <a:pt x="258711" y="0"/>
                  </a:lnTo>
                  <a:lnTo>
                    <a:pt x="263458" y="793"/>
                  </a:lnTo>
                  <a:lnTo>
                    <a:pt x="268205" y="1586"/>
                  </a:lnTo>
                  <a:lnTo>
                    <a:pt x="272161" y="3965"/>
                  </a:lnTo>
                  <a:lnTo>
                    <a:pt x="276908" y="5552"/>
                  </a:lnTo>
                  <a:lnTo>
                    <a:pt x="280863" y="7931"/>
                  </a:lnTo>
                  <a:lnTo>
                    <a:pt x="284028" y="11103"/>
                  </a:lnTo>
                  <a:lnTo>
                    <a:pt x="287984" y="14275"/>
                  </a:lnTo>
                  <a:lnTo>
                    <a:pt x="292731" y="21413"/>
                  </a:lnTo>
                  <a:lnTo>
                    <a:pt x="295104" y="28550"/>
                  </a:lnTo>
                  <a:lnTo>
                    <a:pt x="296687" y="35688"/>
                  </a:lnTo>
                  <a:lnTo>
                    <a:pt x="296687" y="43618"/>
                  </a:lnTo>
                  <a:lnTo>
                    <a:pt x="295896" y="49963"/>
                  </a:lnTo>
                  <a:lnTo>
                    <a:pt x="294313" y="56307"/>
                  </a:lnTo>
                  <a:lnTo>
                    <a:pt x="290357" y="61859"/>
                  </a:lnTo>
                  <a:lnTo>
                    <a:pt x="287193" y="67410"/>
                  </a:lnTo>
                  <a:lnTo>
                    <a:pt x="292731" y="118166"/>
                  </a:lnTo>
                  <a:lnTo>
                    <a:pt x="318839" y="130061"/>
                  </a:lnTo>
                  <a:lnTo>
                    <a:pt x="343365" y="145130"/>
                  </a:lnTo>
                  <a:lnTo>
                    <a:pt x="365518" y="163370"/>
                  </a:lnTo>
                  <a:lnTo>
                    <a:pt x="384506" y="184782"/>
                  </a:lnTo>
                  <a:lnTo>
                    <a:pt x="400329" y="209367"/>
                  </a:lnTo>
                  <a:lnTo>
                    <a:pt x="412988" y="235538"/>
                  </a:lnTo>
                  <a:lnTo>
                    <a:pt x="422482" y="264088"/>
                  </a:lnTo>
                  <a:lnTo>
                    <a:pt x="428020" y="295017"/>
                  </a:lnTo>
                  <a:lnTo>
                    <a:pt x="428020" y="297396"/>
                  </a:lnTo>
                  <a:lnTo>
                    <a:pt x="428811" y="298189"/>
                  </a:lnTo>
                  <a:lnTo>
                    <a:pt x="428811" y="300569"/>
                  </a:lnTo>
                  <a:lnTo>
                    <a:pt x="430394" y="304534"/>
                  </a:lnTo>
                  <a:lnTo>
                    <a:pt x="470743" y="641583"/>
                  </a:lnTo>
                  <a:lnTo>
                    <a:pt x="470743" y="644755"/>
                  </a:lnTo>
                  <a:lnTo>
                    <a:pt x="470743" y="647134"/>
                  </a:lnTo>
                  <a:lnTo>
                    <a:pt x="470743" y="648721"/>
                  </a:lnTo>
                  <a:lnTo>
                    <a:pt x="470743" y="651100"/>
                  </a:lnTo>
                  <a:lnTo>
                    <a:pt x="471534" y="659823"/>
                  </a:lnTo>
                  <a:lnTo>
                    <a:pt x="471534" y="669340"/>
                  </a:lnTo>
                  <a:lnTo>
                    <a:pt x="470743" y="678064"/>
                  </a:lnTo>
                  <a:lnTo>
                    <a:pt x="469241" y="687097"/>
                  </a:lnTo>
                  <a:lnTo>
                    <a:pt x="67997" y="741744"/>
                  </a:lnTo>
                  <a:lnTo>
                    <a:pt x="66458" y="740715"/>
                  </a:lnTo>
                  <a:lnTo>
                    <a:pt x="58546" y="732785"/>
                  </a:lnTo>
                  <a:lnTo>
                    <a:pt x="52217" y="724061"/>
                  </a:lnTo>
                  <a:lnTo>
                    <a:pt x="47470" y="712958"/>
                  </a:lnTo>
                  <a:lnTo>
                    <a:pt x="45096" y="701855"/>
                  </a:lnTo>
                  <a:lnTo>
                    <a:pt x="45096" y="701062"/>
                  </a:lnTo>
                  <a:lnTo>
                    <a:pt x="45096" y="700269"/>
                  </a:lnTo>
                  <a:lnTo>
                    <a:pt x="45096" y="699476"/>
                  </a:lnTo>
                  <a:lnTo>
                    <a:pt x="45096" y="698683"/>
                  </a:lnTo>
                  <a:lnTo>
                    <a:pt x="1582" y="348152"/>
                  </a:lnTo>
                  <a:lnTo>
                    <a:pt x="0" y="317223"/>
                  </a:lnTo>
                  <a:lnTo>
                    <a:pt x="3165" y="287880"/>
                  </a:lnTo>
                  <a:lnTo>
                    <a:pt x="9494" y="258537"/>
                  </a:lnTo>
                  <a:lnTo>
                    <a:pt x="20570" y="231573"/>
                  </a:lnTo>
                  <a:lnTo>
                    <a:pt x="34020" y="204609"/>
                  </a:lnTo>
                  <a:lnTo>
                    <a:pt x="51426" y="180817"/>
                  </a:lnTo>
                  <a:lnTo>
                    <a:pt x="71205" y="160198"/>
                  </a:lnTo>
                  <a:lnTo>
                    <a:pt x="94940" y="141957"/>
                  </a:lnTo>
                  <a:lnTo>
                    <a:pt x="93357" y="129268"/>
                  </a:lnTo>
                  <a:lnTo>
                    <a:pt x="90984" y="114993"/>
                  </a:lnTo>
                  <a:lnTo>
                    <a:pt x="89402" y="102304"/>
                  </a:lnTo>
                  <a:lnTo>
                    <a:pt x="88610" y="91995"/>
                  </a:lnTo>
                  <a:lnTo>
                    <a:pt x="83072" y="88029"/>
                  </a:lnTo>
                  <a:lnTo>
                    <a:pt x="79117" y="83271"/>
                  </a:lnTo>
                  <a:lnTo>
                    <a:pt x="75952" y="77720"/>
                  </a:lnTo>
                  <a:lnTo>
                    <a:pt x="72787" y="71375"/>
                  </a:lnTo>
                  <a:lnTo>
                    <a:pt x="71205" y="64238"/>
                  </a:lnTo>
                  <a:lnTo>
                    <a:pt x="71205" y="55514"/>
                  </a:lnTo>
                  <a:lnTo>
                    <a:pt x="71996" y="47584"/>
                  </a:lnTo>
                  <a:lnTo>
                    <a:pt x="75161" y="40446"/>
                  </a:lnTo>
                  <a:lnTo>
                    <a:pt x="77534" y="36481"/>
                  </a:lnTo>
                  <a:lnTo>
                    <a:pt x="79908" y="32515"/>
                  </a:lnTo>
                  <a:lnTo>
                    <a:pt x="83864" y="29343"/>
                  </a:lnTo>
                  <a:lnTo>
                    <a:pt x="87819" y="26171"/>
                  </a:lnTo>
                  <a:lnTo>
                    <a:pt x="90984" y="23792"/>
                  </a:lnTo>
                  <a:lnTo>
                    <a:pt x="95731" y="22206"/>
                  </a:lnTo>
                  <a:lnTo>
                    <a:pt x="100478" y="19827"/>
                  </a:lnTo>
                  <a:lnTo>
                    <a:pt x="105225" y="19033"/>
                  </a:lnTo>
                  <a:lnTo>
                    <a:pt x="106807" y="19033"/>
                  </a:lnTo>
                  <a:lnTo>
                    <a:pt x="111554" y="18240"/>
                  </a:lnTo>
                  <a:lnTo>
                    <a:pt x="118675" y="17447"/>
                  </a:lnTo>
                  <a:lnTo>
                    <a:pt x="128960" y="15861"/>
                  </a:lnTo>
                  <a:lnTo>
                    <a:pt x="139245" y="14275"/>
                  </a:lnTo>
                  <a:lnTo>
                    <a:pt x="151904" y="12689"/>
                  </a:lnTo>
                  <a:lnTo>
                    <a:pt x="166145" y="11103"/>
                  </a:lnTo>
                  <a:lnTo>
                    <a:pt x="179594" y="9517"/>
                  </a:lnTo>
                  <a:lnTo>
                    <a:pt x="193044" y="7931"/>
                  </a:lnTo>
                  <a:lnTo>
                    <a:pt x="207285" y="6345"/>
                  </a:lnTo>
                  <a:lnTo>
                    <a:pt x="219944" y="4758"/>
                  </a:lnTo>
                  <a:lnTo>
                    <a:pt x="230229" y="3965"/>
                  </a:lnTo>
                  <a:lnTo>
                    <a:pt x="240514" y="1586"/>
                  </a:lnTo>
                  <a:lnTo>
                    <a:pt x="247635" y="79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자유형 126">
              <a:extLst>
                <a:ext uri="{FF2B5EF4-FFF2-40B4-BE49-F238E27FC236}">
                  <a16:creationId xmlns:a16="http://schemas.microsoft.com/office/drawing/2014/main" id="{92DE178C-FA0D-414F-AE7C-AB056FDBA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443" y="3747021"/>
              <a:ext cx="532795" cy="321541"/>
            </a:xfrm>
            <a:custGeom>
              <a:avLst/>
              <a:gdLst>
                <a:gd name="connsiteX0" fmla="*/ 511463 w 532795"/>
                <a:gd name="connsiteY0" fmla="*/ 0 h 321541"/>
                <a:gd name="connsiteX1" fmla="*/ 532795 w 532795"/>
                <a:gd name="connsiteY1" fmla="*/ 230850 h 321541"/>
                <a:gd name="connsiteX2" fmla="*/ 22107 w 532795"/>
                <a:gd name="connsiteY2" fmla="*/ 321541 h 321541"/>
                <a:gd name="connsiteX3" fmla="*/ 0 w 532795"/>
                <a:gd name="connsiteY3" fmla="*/ 90830 h 3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95" h="321541">
                  <a:moveTo>
                    <a:pt x="511463" y="0"/>
                  </a:moveTo>
                  <a:lnTo>
                    <a:pt x="532795" y="230850"/>
                  </a:lnTo>
                  <a:lnTo>
                    <a:pt x="22107" y="321541"/>
                  </a:lnTo>
                  <a:lnTo>
                    <a:pt x="0" y="908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1F5CC62-E375-4182-90A9-5E5A14063A4B}"/>
              </a:ext>
            </a:extLst>
          </p:cNvPr>
          <p:cNvGrpSpPr/>
          <p:nvPr/>
        </p:nvGrpSpPr>
        <p:grpSpPr>
          <a:xfrm rot="9877222">
            <a:off x="8676009" y="2507842"/>
            <a:ext cx="315886" cy="643741"/>
            <a:chOff x="2177637" y="3125497"/>
            <a:chExt cx="565197" cy="1151806"/>
          </a:xfrm>
        </p:grpSpPr>
        <p:sp>
          <p:nvSpPr>
            <p:cNvPr id="69" name="자유형 128">
              <a:extLst>
                <a:ext uri="{FF2B5EF4-FFF2-40B4-BE49-F238E27FC236}">
                  <a16:creationId xmlns:a16="http://schemas.microsoft.com/office/drawing/2014/main" id="{7CDAF15E-7D66-483D-A0FD-09FEBEEE8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637" y="3125497"/>
              <a:ext cx="565197" cy="1151806"/>
            </a:xfrm>
            <a:custGeom>
              <a:avLst/>
              <a:gdLst>
                <a:gd name="connsiteX0" fmla="*/ 252382 w 471534"/>
                <a:gd name="connsiteY0" fmla="*/ 0 h 741744"/>
                <a:gd name="connsiteX1" fmla="*/ 253964 w 471534"/>
                <a:gd name="connsiteY1" fmla="*/ 0 h 741744"/>
                <a:gd name="connsiteX2" fmla="*/ 258711 w 471534"/>
                <a:gd name="connsiteY2" fmla="*/ 0 h 741744"/>
                <a:gd name="connsiteX3" fmla="*/ 263458 w 471534"/>
                <a:gd name="connsiteY3" fmla="*/ 793 h 741744"/>
                <a:gd name="connsiteX4" fmla="*/ 268205 w 471534"/>
                <a:gd name="connsiteY4" fmla="*/ 1586 h 741744"/>
                <a:gd name="connsiteX5" fmla="*/ 272161 w 471534"/>
                <a:gd name="connsiteY5" fmla="*/ 3965 h 741744"/>
                <a:gd name="connsiteX6" fmla="*/ 276908 w 471534"/>
                <a:gd name="connsiteY6" fmla="*/ 5552 h 741744"/>
                <a:gd name="connsiteX7" fmla="*/ 280863 w 471534"/>
                <a:gd name="connsiteY7" fmla="*/ 7931 h 741744"/>
                <a:gd name="connsiteX8" fmla="*/ 284028 w 471534"/>
                <a:gd name="connsiteY8" fmla="*/ 11103 h 741744"/>
                <a:gd name="connsiteX9" fmla="*/ 287984 w 471534"/>
                <a:gd name="connsiteY9" fmla="*/ 14275 h 741744"/>
                <a:gd name="connsiteX10" fmla="*/ 292731 w 471534"/>
                <a:gd name="connsiteY10" fmla="*/ 21413 h 741744"/>
                <a:gd name="connsiteX11" fmla="*/ 295104 w 471534"/>
                <a:gd name="connsiteY11" fmla="*/ 28550 h 741744"/>
                <a:gd name="connsiteX12" fmla="*/ 296687 w 471534"/>
                <a:gd name="connsiteY12" fmla="*/ 35688 h 741744"/>
                <a:gd name="connsiteX13" fmla="*/ 296687 w 471534"/>
                <a:gd name="connsiteY13" fmla="*/ 43618 h 741744"/>
                <a:gd name="connsiteX14" fmla="*/ 295896 w 471534"/>
                <a:gd name="connsiteY14" fmla="*/ 49963 h 741744"/>
                <a:gd name="connsiteX15" fmla="*/ 294313 w 471534"/>
                <a:gd name="connsiteY15" fmla="*/ 56307 h 741744"/>
                <a:gd name="connsiteX16" fmla="*/ 290357 w 471534"/>
                <a:gd name="connsiteY16" fmla="*/ 61859 h 741744"/>
                <a:gd name="connsiteX17" fmla="*/ 287193 w 471534"/>
                <a:gd name="connsiteY17" fmla="*/ 67410 h 741744"/>
                <a:gd name="connsiteX18" fmla="*/ 292731 w 471534"/>
                <a:gd name="connsiteY18" fmla="*/ 118166 h 741744"/>
                <a:gd name="connsiteX19" fmla="*/ 318839 w 471534"/>
                <a:gd name="connsiteY19" fmla="*/ 130061 h 741744"/>
                <a:gd name="connsiteX20" fmla="*/ 343365 w 471534"/>
                <a:gd name="connsiteY20" fmla="*/ 145130 h 741744"/>
                <a:gd name="connsiteX21" fmla="*/ 365518 w 471534"/>
                <a:gd name="connsiteY21" fmla="*/ 163370 h 741744"/>
                <a:gd name="connsiteX22" fmla="*/ 384506 w 471534"/>
                <a:gd name="connsiteY22" fmla="*/ 184782 h 741744"/>
                <a:gd name="connsiteX23" fmla="*/ 400329 w 471534"/>
                <a:gd name="connsiteY23" fmla="*/ 209367 h 741744"/>
                <a:gd name="connsiteX24" fmla="*/ 412988 w 471534"/>
                <a:gd name="connsiteY24" fmla="*/ 235538 h 741744"/>
                <a:gd name="connsiteX25" fmla="*/ 422482 w 471534"/>
                <a:gd name="connsiteY25" fmla="*/ 264088 h 741744"/>
                <a:gd name="connsiteX26" fmla="*/ 428020 w 471534"/>
                <a:gd name="connsiteY26" fmla="*/ 295017 h 741744"/>
                <a:gd name="connsiteX27" fmla="*/ 428020 w 471534"/>
                <a:gd name="connsiteY27" fmla="*/ 297396 h 741744"/>
                <a:gd name="connsiteX28" fmla="*/ 428811 w 471534"/>
                <a:gd name="connsiteY28" fmla="*/ 298189 h 741744"/>
                <a:gd name="connsiteX29" fmla="*/ 428811 w 471534"/>
                <a:gd name="connsiteY29" fmla="*/ 300569 h 741744"/>
                <a:gd name="connsiteX30" fmla="*/ 430394 w 471534"/>
                <a:gd name="connsiteY30" fmla="*/ 304534 h 741744"/>
                <a:gd name="connsiteX31" fmla="*/ 470743 w 471534"/>
                <a:gd name="connsiteY31" fmla="*/ 641583 h 741744"/>
                <a:gd name="connsiteX32" fmla="*/ 470743 w 471534"/>
                <a:gd name="connsiteY32" fmla="*/ 644755 h 741744"/>
                <a:gd name="connsiteX33" fmla="*/ 470743 w 471534"/>
                <a:gd name="connsiteY33" fmla="*/ 647134 h 741744"/>
                <a:gd name="connsiteX34" fmla="*/ 470743 w 471534"/>
                <a:gd name="connsiteY34" fmla="*/ 648721 h 741744"/>
                <a:gd name="connsiteX35" fmla="*/ 470743 w 471534"/>
                <a:gd name="connsiteY35" fmla="*/ 651100 h 741744"/>
                <a:gd name="connsiteX36" fmla="*/ 471534 w 471534"/>
                <a:gd name="connsiteY36" fmla="*/ 659823 h 741744"/>
                <a:gd name="connsiteX37" fmla="*/ 471534 w 471534"/>
                <a:gd name="connsiteY37" fmla="*/ 669340 h 741744"/>
                <a:gd name="connsiteX38" fmla="*/ 470743 w 471534"/>
                <a:gd name="connsiteY38" fmla="*/ 678064 h 741744"/>
                <a:gd name="connsiteX39" fmla="*/ 469241 w 471534"/>
                <a:gd name="connsiteY39" fmla="*/ 687097 h 741744"/>
                <a:gd name="connsiteX40" fmla="*/ 67997 w 471534"/>
                <a:gd name="connsiteY40" fmla="*/ 741744 h 741744"/>
                <a:gd name="connsiteX41" fmla="*/ 66458 w 471534"/>
                <a:gd name="connsiteY41" fmla="*/ 740715 h 741744"/>
                <a:gd name="connsiteX42" fmla="*/ 58546 w 471534"/>
                <a:gd name="connsiteY42" fmla="*/ 732785 h 741744"/>
                <a:gd name="connsiteX43" fmla="*/ 52217 w 471534"/>
                <a:gd name="connsiteY43" fmla="*/ 724061 h 741744"/>
                <a:gd name="connsiteX44" fmla="*/ 47470 w 471534"/>
                <a:gd name="connsiteY44" fmla="*/ 712958 h 741744"/>
                <a:gd name="connsiteX45" fmla="*/ 45096 w 471534"/>
                <a:gd name="connsiteY45" fmla="*/ 701855 h 741744"/>
                <a:gd name="connsiteX46" fmla="*/ 45096 w 471534"/>
                <a:gd name="connsiteY46" fmla="*/ 701062 h 741744"/>
                <a:gd name="connsiteX47" fmla="*/ 45096 w 471534"/>
                <a:gd name="connsiteY47" fmla="*/ 700269 h 741744"/>
                <a:gd name="connsiteX48" fmla="*/ 45096 w 471534"/>
                <a:gd name="connsiteY48" fmla="*/ 699476 h 741744"/>
                <a:gd name="connsiteX49" fmla="*/ 45096 w 471534"/>
                <a:gd name="connsiteY49" fmla="*/ 698683 h 741744"/>
                <a:gd name="connsiteX50" fmla="*/ 1582 w 471534"/>
                <a:gd name="connsiteY50" fmla="*/ 348152 h 741744"/>
                <a:gd name="connsiteX51" fmla="*/ 0 w 471534"/>
                <a:gd name="connsiteY51" fmla="*/ 317223 h 741744"/>
                <a:gd name="connsiteX52" fmla="*/ 3165 w 471534"/>
                <a:gd name="connsiteY52" fmla="*/ 287880 h 741744"/>
                <a:gd name="connsiteX53" fmla="*/ 9494 w 471534"/>
                <a:gd name="connsiteY53" fmla="*/ 258537 h 741744"/>
                <a:gd name="connsiteX54" fmla="*/ 20570 w 471534"/>
                <a:gd name="connsiteY54" fmla="*/ 231573 h 741744"/>
                <a:gd name="connsiteX55" fmla="*/ 34020 w 471534"/>
                <a:gd name="connsiteY55" fmla="*/ 204609 h 741744"/>
                <a:gd name="connsiteX56" fmla="*/ 51426 w 471534"/>
                <a:gd name="connsiteY56" fmla="*/ 180817 h 741744"/>
                <a:gd name="connsiteX57" fmla="*/ 71205 w 471534"/>
                <a:gd name="connsiteY57" fmla="*/ 160198 h 741744"/>
                <a:gd name="connsiteX58" fmla="*/ 94940 w 471534"/>
                <a:gd name="connsiteY58" fmla="*/ 141957 h 741744"/>
                <a:gd name="connsiteX59" fmla="*/ 93357 w 471534"/>
                <a:gd name="connsiteY59" fmla="*/ 129268 h 741744"/>
                <a:gd name="connsiteX60" fmla="*/ 90984 w 471534"/>
                <a:gd name="connsiteY60" fmla="*/ 114993 h 741744"/>
                <a:gd name="connsiteX61" fmla="*/ 89402 w 471534"/>
                <a:gd name="connsiteY61" fmla="*/ 102304 h 741744"/>
                <a:gd name="connsiteX62" fmla="*/ 88610 w 471534"/>
                <a:gd name="connsiteY62" fmla="*/ 91995 h 741744"/>
                <a:gd name="connsiteX63" fmla="*/ 83072 w 471534"/>
                <a:gd name="connsiteY63" fmla="*/ 88029 h 741744"/>
                <a:gd name="connsiteX64" fmla="*/ 79117 w 471534"/>
                <a:gd name="connsiteY64" fmla="*/ 83271 h 741744"/>
                <a:gd name="connsiteX65" fmla="*/ 75952 w 471534"/>
                <a:gd name="connsiteY65" fmla="*/ 77720 h 741744"/>
                <a:gd name="connsiteX66" fmla="*/ 72787 w 471534"/>
                <a:gd name="connsiteY66" fmla="*/ 71375 h 741744"/>
                <a:gd name="connsiteX67" fmla="*/ 71205 w 471534"/>
                <a:gd name="connsiteY67" fmla="*/ 64238 h 741744"/>
                <a:gd name="connsiteX68" fmla="*/ 71205 w 471534"/>
                <a:gd name="connsiteY68" fmla="*/ 55514 h 741744"/>
                <a:gd name="connsiteX69" fmla="*/ 71996 w 471534"/>
                <a:gd name="connsiteY69" fmla="*/ 47584 h 741744"/>
                <a:gd name="connsiteX70" fmla="*/ 75161 w 471534"/>
                <a:gd name="connsiteY70" fmla="*/ 40446 h 741744"/>
                <a:gd name="connsiteX71" fmla="*/ 77534 w 471534"/>
                <a:gd name="connsiteY71" fmla="*/ 36481 h 741744"/>
                <a:gd name="connsiteX72" fmla="*/ 79908 w 471534"/>
                <a:gd name="connsiteY72" fmla="*/ 32515 h 741744"/>
                <a:gd name="connsiteX73" fmla="*/ 83864 w 471534"/>
                <a:gd name="connsiteY73" fmla="*/ 29343 h 741744"/>
                <a:gd name="connsiteX74" fmla="*/ 87819 w 471534"/>
                <a:gd name="connsiteY74" fmla="*/ 26171 h 741744"/>
                <a:gd name="connsiteX75" fmla="*/ 90984 w 471534"/>
                <a:gd name="connsiteY75" fmla="*/ 23792 h 741744"/>
                <a:gd name="connsiteX76" fmla="*/ 95731 w 471534"/>
                <a:gd name="connsiteY76" fmla="*/ 22206 h 741744"/>
                <a:gd name="connsiteX77" fmla="*/ 100478 w 471534"/>
                <a:gd name="connsiteY77" fmla="*/ 19827 h 741744"/>
                <a:gd name="connsiteX78" fmla="*/ 105225 w 471534"/>
                <a:gd name="connsiteY78" fmla="*/ 19033 h 741744"/>
                <a:gd name="connsiteX79" fmla="*/ 106807 w 471534"/>
                <a:gd name="connsiteY79" fmla="*/ 19033 h 741744"/>
                <a:gd name="connsiteX80" fmla="*/ 111554 w 471534"/>
                <a:gd name="connsiteY80" fmla="*/ 18240 h 741744"/>
                <a:gd name="connsiteX81" fmla="*/ 118675 w 471534"/>
                <a:gd name="connsiteY81" fmla="*/ 17447 h 741744"/>
                <a:gd name="connsiteX82" fmla="*/ 128960 w 471534"/>
                <a:gd name="connsiteY82" fmla="*/ 15861 h 741744"/>
                <a:gd name="connsiteX83" fmla="*/ 139245 w 471534"/>
                <a:gd name="connsiteY83" fmla="*/ 14275 h 741744"/>
                <a:gd name="connsiteX84" fmla="*/ 151904 w 471534"/>
                <a:gd name="connsiteY84" fmla="*/ 12689 h 741744"/>
                <a:gd name="connsiteX85" fmla="*/ 166145 w 471534"/>
                <a:gd name="connsiteY85" fmla="*/ 11103 h 741744"/>
                <a:gd name="connsiteX86" fmla="*/ 179594 w 471534"/>
                <a:gd name="connsiteY86" fmla="*/ 9517 h 741744"/>
                <a:gd name="connsiteX87" fmla="*/ 193044 w 471534"/>
                <a:gd name="connsiteY87" fmla="*/ 7931 h 741744"/>
                <a:gd name="connsiteX88" fmla="*/ 207285 w 471534"/>
                <a:gd name="connsiteY88" fmla="*/ 6345 h 741744"/>
                <a:gd name="connsiteX89" fmla="*/ 219944 w 471534"/>
                <a:gd name="connsiteY89" fmla="*/ 4758 h 741744"/>
                <a:gd name="connsiteX90" fmla="*/ 230229 w 471534"/>
                <a:gd name="connsiteY90" fmla="*/ 3965 h 741744"/>
                <a:gd name="connsiteX91" fmla="*/ 240514 w 471534"/>
                <a:gd name="connsiteY91" fmla="*/ 1586 h 741744"/>
                <a:gd name="connsiteX92" fmla="*/ 247635 w 471534"/>
                <a:gd name="connsiteY92" fmla="*/ 793 h 7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71534" h="741744">
                  <a:moveTo>
                    <a:pt x="252382" y="0"/>
                  </a:moveTo>
                  <a:lnTo>
                    <a:pt x="253964" y="0"/>
                  </a:lnTo>
                  <a:lnTo>
                    <a:pt x="258711" y="0"/>
                  </a:lnTo>
                  <a:lnTo>
                    <a:pt x="263458" y="793"/>
                  </a:lnTo>
                  <a:lnTo>
                    <a:pt x="268205" y="1586"/>
                  </a:lnTo>
                  <a:lnTo>
                    <a:pt x="272161" y="3965"/>
                  </a:lnTo>
                  <a:lnTo>
                    <a:pt x="276908" y="5552"/>
                  </a:lnTo>
                  <a:lnTo>
                    <a:pt x="280863" y="7931"/>
                  </a:lnTo>
                  <a:lnTo>
                    <a:pt x="284028" y="11103"/>
                  </a:lnTo>
                  <a:lnTo>
                    <a:pt x="287984" y="14275"/>
                  </a:lnTo>
                  <a:lnTo>
                    <a:pt x="292731" y="21413"/>
                  </a:lnTo>
                  <a:lnTo>
                    <a:pt x="295104" y="28550"/>
                  </a:lnTo>
                  <a:lnTo>
                    <a:pt x="296687" y="35688"/>
                  </a:lnTo>
                  <a:lnTo>
                    <a:pt x="296687" y="43618"/>
                  </a:lnTo>
                  <a:lnTo>
                    <a:pt x="295896" y="49963"/>
                  </a:lnTo>
                  <a:lnTo>
                    <a:pt x="294313" y="56307"/>
                  </a:lnTo>
                  <a:lnTo>
                    <a:pt x="290357" y="61859"/>
                  </a:lnTo>
                  <a:lnTo>
                    <a:pt x="287193" y="67410"/>
                  </a:lnTo>
                  <a:lnTo>
                    <a:pt x="292731" y="118166"/>
                  </a:lnTo>
                  <a:lnTo>
                    <a:pt x="318839" y="130061"/>
                  </a:lnTo>
                  <a:lnTo>
                    <a:pt x="343365" y="145130"/>
                  </a:lnTo>
                  <a:lnTo>
                    <a:pt x="365518" y="163370"/>
                  </a:lnTo>
                  <a:lnTo>
                    <a:pt x="384506" y="184782"/>
                  </a:lnTo>
                  <a:lnTo>
                    <a:pt x="400329" y="209367"/>
                  </a:lnTo>
                  <a:lnTo>
                    <a:pt x="412988" y="235538"/>
                  </a:lnTo>
                  <a:lnTo>
                    <a:pt x="422482" y="264088"/>
                  </a:lnTo>
                  <a:lnTo>
                    <a:pt x="428020" y="295017"/>
                  </a:lnTo>
                  <a:lnTo>
                    <a:pt x="428020" y="297396"/>
                  </a:lnTo>
                  <a:lnTo>
                    <a:pt x="428811" y="298189"/>
                  </a:lnTo>
                  <a:lnTo>
                    <a:pt x="428811" y="300569"/>
                  </a:lnTo>
                  <a:lnTo>
                    <a:pt x="430394" y="304534"/>
                  </a:lnTo>
                  <a:lnTo>
                    <a:pt x="470743" y="641583"/>
                  </a:lnTo>
                  <a:lnTo>
                    <a:pt x="470743" y="644755"/>
                  </a:lnTo>
                  <a:lnTo>
                    <a:pt x="470743" y="647134"/>
                  </a:lnTo>
                  <a:lnTo>
                    <a:pt x="470743" y="648721"/>
                  </a:lnTo>
                  <a:lnTo>
                    <a:pt x="470743" y="651100"/>
                  </a:lnTo>
                  <a:lnTo>
                    <a:pt x="471534" y="659823"/>
                  </a:lnTo>
                  <a:lnTo>
                    <a:pt x="471534" y="669340"/>
                  </a:lnTo>
                  <a:lnTo>
                    <a:pt x="470743" y="678064"/>
                  </a:lnTo>
                  <a:lnTo>
                    <a:pt x="469241" y="687097"/>
                  </a:lnTo>
                  <a:lnTo>
                    <a:pt x="67997" y="741744"/>
                  </a:lnTo>
                  <a:lnTo>
                    <a:pt x="66458" y="740715"/>
                  </a:lnTo>
                  <a:lnTo>
                    <a:pt x="58546" y="732785"/>
                  </a:lnTo>
                  <a:lnTo>
                    <a:pt x="52217" y="724061"/>
                  </a:lnTo>
                  <a:lnTo>
                    <a:pt x="47470" y="712958"/>
                  </a:lnTo>
                  <a:lnTo>
                    <a:pt x="45096" y="701855"/>
                  </a:lnTo>
                  <a:lnTo>
                    <a:pt x="45096" y="701062"/>
                  </a:lnTo>
                  <a:lnTo>
                    <a:pt x="45096" y="700269"/>
                  </a:lnTo>
                  <a:lnTo>
                    <a:pt x="45096" y="699476"/>
                  </a:lnTo>
                  <a:lnTo>
                    <a:pt x="45096" y="698683"/>
                  </a:lnTo>
                  <a:lnTo>
                    <a:pt x="1582" y="348152"/>
                  </a:lnTo>
                  <a:lnTo>
                    <a:pt x="0" y="317223"/>
                  </a:lnTo>
                  <a:lnTo>
                    <a:pt x="3165" y="287880"/>
                  </a:lnTo>
                  <a:lnTo>
                    <a:pt x="9494" y="258537"/>
                  </a:lnTo>
                  <a:lnTo>
                    <a:pt x="20570" y="231573"/>
                  </a:lnTo>
                  <a:lnTo>
                    <a:pt x="34020" y="204609"/>
                  </a:lnTo>
                  <a:lnTo>
                    <a:pt x="51426" y="180817"/>
                  </a:lnTo>
                  <a:lnTo>
                    <a:pt x="71205" y="160198"/>
                  </a:lnTo>
                  <a:lnTo>
                    <a:pt x="94940" y="141957"/>
                  </a:lnTo>
                  <a:lnTo>
                    <a:pt x="93357" y="129268"/>
                  </a:lnTo>
                  <a:lnTo>
                    <a:pt x="90984" y="114993"/>
                  </a:lnTo>
                  <a:lnTo>
                    <a:pt x="89402" y="102304"/>
                  </a:lnTo>
                  <a:lnTo>
                    <a:pt x="88610" y="91995"/>
                  </a:lnTo>
                  <a:lnTo>
                    <a:pt x="83072" y="88029"/>
                  </a:lnTo>
                  <a:lnTo>
                    <a:pt x="79117" y="83271"/>
                  </a:lnTo>
                  <a:lnTo>
                    <a:pt x="75952" y="77720"/>
                  </a:lnTo>
                  <a:lnTo>
                    <a:pt x="72787" y="71375"/>
                  </a:lnTo>
                  <a:lnTo>
                    <a:pt x="71205" y="64238"/>
                  </a:lnTo>
                  <a:lnTo>
                    <a:pt x="71205" y="55514"/>
                  </a:lnTo>
                  <a:lnTo>
                    <a:pt x="71996" y="47584"/>
                  </a:lnTo>
                  <a:lnTo>
                    <a:pt x="75161" y="40446"/>
                  </a:lnTo>
                  <a:lnTo>
                    <a:pt x="77534" y="36481"/>
                  </a:lnTo>
                  <a:lnTo>
                    <a:pt x="79908" y="32515"/>
                  </a:lnTo>
                  <a:lnTo>
                    <a:pt x="83864" y="29343"/>
                  </a:lnTo>
                  <a:lnTo>
                    <a:pt x="87819" y="26171"/>
                  </a:lnTo>
                  <a:lnTo>
                    <a:pt x="90984" y="23792"/>
                  </a:lnTo>
                  <a:lnTo>
                    <a:pt x="95731" y="22206"/>
                  </a:lnTo>
                  <a:lnTo>
                    <a:pt x="100478" y="19827"/>
                  </a:lnTo>
                  <a:lnTo>
                    <a:pt x="105225" y="19033"/>
                  </a:lnTo>
                  <a:lnTo>
                    <a:pt x="106807" y="19033"/>
                  </a:lnTo>
                  <a:lnTo>
                    <a:pt x="111554" y="18240"/>
                  </a:lnTo>
                  <a:lnTo>
                    <a:pt x="118675" y="17447"/>
                  </a:lnTo>
                  <a:lnTo>
                    <a:pt x="128960" y="15861"/>
                  </a:lnTo>
                  <a:lnTo>
                    <a:pt x="139245" y="14275"/>
                  </a:lnTo>
                  <a:lnTo>
                    <a:pt x="151904" y="12689"/>
                  </a:lnTo>
                  <a:lnTo>
                    <a:pt x="166145" y="11103"/>
                  </a:lnTo>
                  <a:lnTo>
                    <a:pt x="179594" y="9517"/>
                  </a:lnTo>
                  <a:lnTo>
                    <a:pt x="193044" y="7931"/>
                  </a:lnTo>
                  <a:lnTo>
                    <a:pt x="207285" y="6345"/>
                  </a:lnTo>
                  <a:lnTo>
                    <a:pt x="219944" y="4758"/>
                  </a:lnTo>
                  <a:lnTo>
                    <a:pt x="230229" y="3965"/>
                  </a:lnTo>
                  <a:lnTo>
                    <a:pt x="240514" y="1586"/>
                  </a:lnTo>
                  <a:lnTo>
                    <a:pt x="247635" y="79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자유형 129">
              <a:extLst>
                <a:ext uri="{FF2B5EF4-FFF2-40B4-BE49-F238E27FC236}">
                  <a16:creationId xmlns:a16="http://schemas.microsoft.com/office/drawing/2014/main" id="{405DFE37-AB0D-4A11-9CD6-3218BDF1D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443" y="3747021"/>
              <a:ext cx="532795" cy="321541"/>
            </a:xfrm>
            <a:custGeom>
              <a:avLst/>
              <a:gdLst>
                <a:gd name="connsiteX0" fmla="*/ 511463 w 532795"/>
                <a:gd name="connsiteY0" fmla="*/ 0 h 321541"/>
                <a:gd name="connsiteX1" fmla="*/ 532795 w 532795"/>
                <a:gd name="connsiteY1" fmla="*/ 230850 h 321541"/>
                <a:gd name="connsiteX2" fmla="*/ 22107 w 532795"/>
                <a:gd name="connsiteY2" fmla="*/ 321541 h 321541"/>
                <a:gd name="connsiteX3" fmla="*/ 0 w 532795"/>
                <a:gd name="connsiteY3" fmla="*/ 90830 h 3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95" h="321541">
                  <a:moveTo>
                    <a:pt x="511463" y="0"/>
                  </a:moveTo>
                  <a:lnTo>
                    <a:pt x="532795" y="230850"/>
                  </a:lnTo>
                  <a:lnTo>
                    <a:pt x="22107" y="321541"/>
                  </a:lnTo>
                  <a:lnTo>
                    <a:pt x="0" y="908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A9BBCBA-F11F-4496-8B5E-4E52E9BF7539}"/>
              </a:ext>
            </a:extLst>
          </p:cNvPr>
          <p:cNvGrpSpPr/>
          <p:nvPr/>
        </p:nvGrpSpPr>
        <p:grpSpPr>
          <a:xfrm rot="11138006">
            <a:off x="10787389" y="2451574"/>
            <a:ext cx="315886" cy="643741"/>
            <a:chOff x="2177637" y="3125497"/>
            <a:chExt cx="565197" cy="1151806"/>
          </a:xfrm>
        </p:grpSpPr>
        <p:sp>
          <p:nvSpPr>
            <p:cNvPr id="72" name="자유형 131">
              <a:extLst>
                <a:ext uri="{FF2B5EF4-FFF2-40B4-BE49-F238E27FC236}">
                  <a16:creationId xmlns:a16="http://schemas.microsoft.com/office/drawing/2014/main" id="{D3790B6B-A01A-4B1D-9481-F052A3AFE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637" y="3125497"/>
              <a:ext cx="565197" cy="1151806"/>
            </a:xfrm>
            <a:custGeom>
              <a:avLst/>
              <a:gdLst>
                <a:gd name="connsiteX0" fmla="*/ 252382 w 471534"/>
                <a:gd name="connsiteY0" fmla="*/ 0 h 741744"/>
                <a:gd name="connsiteX1" fmla="*/ 253964 w 471534"/>
                <a:gd name="connsiteY1" fmla="*/ 0 h 741744"/>
                <a:gd name="connsiteX2" fmla="*/ 258711 w 471534"/>
                <a:gd name="connsiteY2" fmla="*/ 0 h 741744"/>
                <a:gd name="connsiteX3" fmla="*/ 263458 w 471534"/>
                <a:gd name="connsiteY3" fmla="*/ 793 h 741744"/>
                <a:gd name="connsiteX4" fmla="*/ 268205 w 471534"/>
                <a:gd name="connsiteY4" fmla="*/ 1586 h 741744"/>
                <a:gd name="connsiteX5" fmla="*/ 272161 w 471534"/>
                <a:gd name="connsiteY5" fmla="*/ 3965 h 741744"/>
                <a:gd name="connsiteX6" fmla="*/ 276908 w 471534"/>
                <a:gd name="connsiteY6" fmla="*/ 5552 h 741744"/>
                <a:gd name="connsiteX7" fmla="*/ 280863 w 471534"/>
                <a:gd name="connsiteY7" fmla="*/ 7931 h 741744"/>
                <a:gd name="connsiteX8" fmla="*/ 284028 w 471534"/>
                <a:gd name="connsiteY8" fmla="*/ 11103 h 741744"/>
                <a:gd name="connsiteX9" fmla="*/ 287984 w 471534"/>
                <a:gd name="connsiteY9" fmla="*/ 14275 h 741744"/>
                <a:gd name="connsiteX10" fmla="*/ 292731 w 471534"/>
                <a:gd name="connsiteY10" fmla="*/ 21413 h 741744"/>
                <a:gd name="connsiteX11" fmla="*/ 295104 w 471534"/>
                <a:gd name="connsiteY11" fmla="*/ 28550 h 741744"/>
                <a:gd name="connsiteX12" fmla="*/ 296687 w 471534"/>
                <a:gd name="connsiteY12" fmla="*/ 35688 h 741744"/>
                <a:gd name="connsiteX13" fmla="*/ 296687 w 471534"/>
                <a:gd name="connsiteY13" fmla="*/ 43618 h 741744"/>
                <a:gd name="connsiteX14" fmla="*/ 295896 w 471534"/>
                <a:gd name="connsiteY14" fmla="*/ 49963 h 741744"/>
                <a:gd name="connsiteX15" fmla="*/ 294313 w 471534"/>
                <a:gd name="connsiteY15" fmla="*/ 56307 h 741744"/>
                <a:gd name="connsiteX16" fmla="*/ 290357 w 471534"/>
                <a:gd name="connsiteY16" fmla="*/ 61859 h 741744"/>
                <a:gd name="connsiteX17" fmla="*/ 287193 w 471534"/>
                <a:gd name="connsiteY17" fmla="*/ 67410 h 741744"/>
                <a:gd name="connsiteX18" fmla="*/ 292731 w 471534"/>
                <a:gd name="connsiteY18" fmla="*/ 118166 h 741744"/>
                <a:gd name="connsiteX19" fmla="*/ 318839 w 471534"/>
                <a:gd name="connsiteY19" fmla="*/ 130061 h 741744"/>
                <a:gd name="connsiteX20" fmla="*/ 343365 w 471534"/>
                <a:gd name="connsiteY20" fmla="*/ 145130 h 741744"/>
                <a:gd name="connsiteX21" fmla="*/ 365518 w 471534"/>
                <a:gd name="connsiteY21" fmla="*/ 163370 h 741744"/>
                <a:gd name="connsiteX22" fmla="*/ 384506 w 471534"/>
                <a:gd name="connsiteY22" fmla="*/ 184782 h 741744"/>
                <a:gd name="connsiteX23" fmla="*/ 400329 w 471534"/>
                <a:gd name="connsiteY23" fmla="*/ 209367 h 741744"/>
                <a:gd name="connsiteX24" fmla="*/ 412988 w 471534"/>
                <a:gd name="connsiteY24" fmla="*/ 235538 h 741744"/>
                <a:gd name="connsiteX25" fmla="*/ 422482 w 471534"/>
                <a:gd name="connsiteY25" fmla="*/ 264088 h 741744"/>
                <a:gd name="connsiteX26" fmla="*/ 428020 w 471534"/>
                <a:gd name="connsiteY26" fmla="*/ 295017 h 741744"/>
                <a:gd name="connsiteX27" fmla="*/ 428020 w 471534"/>
                <a:gd name="connsiteY27" fmla="*/ 297396 h 741744"/>
                <a:gd name="connsiteX28" fmla="*/ 428811 w 471534"/>
                <a:gd name="connsiteY28" fmla="*/ 298189 h 741744"/>
                <a:gd name="connsiteX29" fmla="*/ 428811 w 471534"/>
                <a:gd name="connsiteY29" fmla="*/ 300569 h 741744"/>
                <a:gd name="connsiteX30" fmla="*/ 430394 w 471534"/>
                <a:gd name="connsiteY30" fmla="*/ 304534 h 741744"/>
                <a:gd name="connsiteX31" fmla="*/ 470743 w 471534"/>
                <a:gd name="connsiteY31" fmla="*/ 641583 h 741744"/>
                <a:gd name="connsiteX32" fmla="*/ 470743 w 471534"/>
                <a:gd name="connsiteY32" fmla="*/ 644755 h 741744"/>
                <a:gd name="connsiteX33" fmla="*/ 470743 w 471534"/>
                <a:gd name="connsiteY33" fmla="*/ 647134 h 741744"/>
                <a:gd name="connsiteX34" fmla="*/ 470743 w 471534"/>
                <a:gd name="connsiteY34" fmla="*/ 648721 h 741744"/>
                <a:gd name="connsiteX35" fmla="*/ 470743 w 471534"/>
                <a:gd name="connsiteY35" fmla="*/ 651100 h 741744"/>
                <a:gd name="connsiteX36" fmla="*/ 471534 w 471534"/>
                <a:gd name="connsiteY36" fmla="*/ 659823 h 741744"/>
                <a:gd name="connsiteX37" fmla="*/ 471534 w 471534"/>
                <a:gd name="connsiteY37" fmla="*/ 669340 h 741744"/>
                <a:gd name="connsiteX38" fmla="*/ 470743 w 471534"/>
                <a:gd name="connsiteY38" fmla="*/ 678064 h 741744"/>
                <a:gd name="connsiteX39" fmla="*/ 469241 w 471534"/>
                <a:gd name="connsiteY39" fmla="*/ 687097 h 741744"/>
                <a:gd name="connsiteX40" fmla="*/ 67997 w 471534"/>
                <a:gd name="connsiteY40" fmla="*/ 741744 h 741744"/>
                <a:gd name="connsiteX41" fmla="*/ 66458 w 471534"/>
                <a:gd name="connsiteY41" fmla="*/ 740715 h 741744"/>
                <a:gd name="connsiteX42" fmla="*/ 58546 w 471534"/>
                <a:gd name="connsiteY42" fmla="*/ 732785 h 741744"/>
                <a:gd name="connsiteX43" fmla="*/ 52217 w 471534"/>
                <a:gd name="connsiteY43" fmla="*/ 724061 h 741744"/>
                <a:gd name="connsiteX44" fmla="*/ 47470 w 471534"/>
                <a:gd name="connsiteY44" fmla="*/ 712958 h 741744"/>
                <a:gd name="connsiteX45" fmla="*/ 45096 w 471534"/>
                <a:gd name="connsiteY45" fmla="*/ 701855 h 741744"/>
                <a:gd name="connsiteX46" fmla="*/ 45096 w 471534"/>
                <a:gd name="connsiteY46" fmla="*/ 701062 h 741744"/>
                <a:gd name="connsiteX47" fmla="*/ 45096 w 471534"/>
                <a:gd name="connsiteY47" fmla="*/ 700269 h 741744"/>
                <a:gd name="connsiteX48" fmla="*/ 45096 w 471534"/>
                <a:gd name="connsiteY48" fmla="*/ 699476 h 741744"/>
                <a:gd name="connsiteX49" fmla="*/ 45096 w 471534"/>
                <a:gd name="connsiteY49" fmla="*/ 698683 h 741744"/>
                <a:gd name="connsiteX50" fmla="*/ 1582 w 471534"/>
                <a:gd name="connsiteY50" fmla="*/ 348152 h 741744"/>
                <a:gd name="connsiteX51" fmla="*/ 0 w 471534"/>
                <a:gd name="connsiteY51" fmla="*/ 317223 h 741744"/>
                <a:gd name="connsiteX52" fmla="*/ 3165 w 471534"/>
                <a:gd name="connsiteY52" fmla="*/ 287880 h 741744"/>
                <a:gd name="connsiteX53" fmla="*/ 9494 w 471534"/>
                <a:gd name="connsiteY53" fmla="*/ 258537 h 741744"/>
                <a:gd name="connsiteX54" fmla="*/ 20570 w 471534"/>
                <a:gd name="connsiteY54" fmla="*/ 231573 h 741744"/>
                <a:gd name="connsiteX55" fmla="*/ 34020 w 471534"/>
                <a:gd name="connsiteY55" fmla="*/ 204609 h 741744"/>
                <a:gd name="connsiteX56" fmla="*/ 51426 w 471534"/>
                <a:gd name="connsiteY56" fmla="*/ 180817 h 741744"/>
                <a:gd name="connsiteX57" fmla="*/ 71205 w 471534"/>
                <a:gd name="connsiteY57" fmla="*/ 160198 h 741744"/>
                <a:gd name="connsiteX58" fmla="*/ 94940 w 471534"/>
                <a:gd name="connsiteY58" fmla="*/ 141957 h 741744"/>
                <a:gd name="connsiteX59" fmla="*/ 93357 w 471534"/>
                <a:gd name="connsiteY59" fmla="*/ 129268 h 741744"/>
                <a:gd name="connsiteX60" fmla="*/ 90984 w 471534"/>
                <a:gd name="connsiteY60" fmla="*/ 114993 h 741744"/>
                <a:gd name="connsiteX61" fmla="*/ 89402 w 471534"/>
                <a:gd name="connsiteY61" fmla="*/ 102304 h 741744"/>
                <a:gd name="connsiteX62" fmla="*/ 88610 w 471534"/>
                <a:gd name="connsiteY62" fmla="*/ 91995 h 741744"/>
                <a:gd name="connsiteX63" fmla="*/ 83072 w 471534"/>
                <a:gd name="connsiteY63" fmla="*/ 88029 h 741744"/>
                <a:gd name="connsiteX64" fmla="*/ 79117 w 471534"/>
                <a:gd name="connsiteY64" fmla="*/ 83271 h 741744"/>
                <a:gd name="connsiteX65" fmla="*/ 75952 w 471534"/>
                <a:gd name="connsiteY65" fmla="*/ 77720 h 741744"/>
                <a:gd name="connsiteX66" fmla="*/ 72787 w 471534"/>
                <a:gd name="connsiteY66" fmla="*/ 71375 h 741744"/>
                <a:gd name="connsiteX67" fmla="*/ 71205 w 471534"/>
                <a:gd name="connsiteY67" fmla="*/ 64238 h 741744"/>
                <a:gd name="connsiteX68" fmla="*/ 71205 w 471534"/>
                <a:gd name="connsiteY68" fmla="*/ 55514 h 741744"/>
                <a:gd name="connsiteX69" fmla="*/ 71996 w 471534"/>
                <a:gd name="connsiteY69" fmla="*/ 47584 h 741744"/>
                <a:gd name="connsiteX70" fmla="*/ 75161 w 471534"/>
                <a:gd name="connsiteY70" fmla="*/ 40446 h 741744"/>
                <a:gd name="connsiteX71" fmla="*/ 77534 w 471534"/>
                <a:gd name="connsiteY71" fmla="*/ 36481 h 741744"/>
                <a:gd name="connsiteX72" fmla="*/ 79908 w 471534"/>
                <a:gd name="connsiteY72" fmla="*/ 32515 h 741744"/>
                <a:gd name="connsiteX73" fmla="*/ 83864 w 471534"/>
                <a:gd name="connsiteY73" fmla="*/ 29343 h 741744"/>
                <a:gd name="connsiteX74" fmla="*/ 87819 w 471534"/>
                <a:gd name="connsiteY74" fmla="*/ 26171 h 741744"/>
                <a:gd name="connsiteX75" fmla="*/ 90984 w 471534"/>
                <a:gd name="connsiteY75" fmla="*/ 23792 h 741744"/>
                <a:gd name="connsiteX76" fmla="*/ 95731 w 471534"/>
                <a:gd name="connsiteY76" fmla="*/ 22206 h 741744"/>
                <a:gd name="connsiteX77" fmla="*/ 100478 w 471534"/>
                <a:gd name="connsiteY77" fmla="*/ 19827 h 741744"/>
                <a:gd name="connsiteX78" fmla="*/ 105225 w 471534"/>
                <a:gd name="connsiteY78" fmla="*/ 19033 h 741744"/>
                <a:gd name="connsiteX79" fmla="*/ 106807 w 471534"/>
                <a:gd name="connsiteY79" fmla="*/ 19033 h 741744"/>
                <a:gd name="connsiteX80" fmla="*/ 111554 w 471534"/>
                <a:gd name="connsiteY80" fmla="*/ 18240 h 741744"/>
                <a:gd name="connsiteX81" fmla="*/ 118675 w 471534"/>
                <a:gd name="connsiteY81" fmla="*/ 17447 h 741744"/>
                <a:gd name="connsiteX82" fmla="*/ 128960 w 471534"/>
                <a:gd name="connsiteY82" fmla="*/ 15861 h 741744"/>
                <a:gd name="connsiteX83" fmla="*/ 139245 w 471534"/>
                <a:gd name="connsiteY83" fmla="*/ 14275 h 741744"/>
                <a:gd name="connsiteX84" fmla="*/ 151904 w 471534"/>
                <a:gd name="connsiteY84" fmla="*/ 12689 h 741744"/>
                <a:gd name="connsiteX85" fmla="*/ 166145 w 471534"/>
                <a:gd name="connsiteY85" fmla="*/ 11103 h 741744"/>
                <a:gd name="connsiteX86" fmla="*/ 179594 w 471534"/>
                <a:gd name="connsiteY86" fmla="*/ 9517 h 741744"/>
                <a:gd name="connsiteX87" fmla="*/ 193044 w 471534"/>
                <a:gd name="connsiteY87" fmla="*/ 7931 h 741744"/>
                <a:gd name="connsiteX88" fmla="*/ 207285 w 471534"/>
                <a:gd name="connsiteY88" fmla="*/ 6345 h 741744"/>
                <a:gd name="connsiteX89" fmla="*/ 219944 w 471534"/>
                <a:gd name="connsiteY89" fmla="*/ 4758 h 741744"/>
                <a:gd name="connsiteX90" fmla="*/ 230229 w 471534"/>
                <a:gd name="connsiteY90" fmla="*/ 3965 h 741744"/>
                <a:gd name="connsiteX91" fmla="*/ 240514 w 471534"/>
                <a:gd name="connsiteY91" fmla="*/ 1586 h 741744"/>
                <a:gd name="connsiteX92" fmla="*/ 247635 w 471534"/>
                <a:gd name="connsiteY92" fmla="*/ 793 h 7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71534" h="741744">
                  <a:moveTo>
                    <a:pt x="252382" y="0"/>
                  </a:moveTo>
                  <a:lnTo>
                    <a:pt x="253964" y="0"/>
                  </a:lnTo>
                  <a:lnTo>
                    <a:pt x="258711" y="0"/>
                  </a:lnTo>
                  <a:lnTo>
                    <a:pt x="263458" y="793"/>
                  </a:lnTo>
                  <a:lnTo>
                    <a:pt x="268205" y="1586"/>
                  </a:lnTo>
                  <a:lnTo>
                    <a:pt x="272161" y="3965"/>
                  </a:lnTo>
                  <a:lnTo>
                    <a:pt x="276908" y="5552"/>
                  </a:lnTo>
                  <a:lnTo>
                    <a:pt x="280863" y="7931"/>
                  </a:lnTo>
                  <a:lnTo>
                    <a:pt x="284028" y="11103"/>
                  </a:lnTo>
                  <a:lnTo>
                    <a:pt x="287984" y="14275"/>
                  </a:lnTo>
                  <a:lnTo>
                    <a:pt x="292731" y="21413"/>
                  </a:lnTo>
                  <a:lnTo>
                    <a:pt x="295104" y="28550"/>
                  </a:lnTo>
                  <a:lnTo>
                    <a:pt x="296687" y="35688"/>
                  </a:lnTo>
                  <a:lnTo>
                    <a:pt x="296687" y="43618"/>
                  </a:lnTo>
                  <a:lnTo>
                    <a:pt x="295896" y="49963"/>
                  </a:lnTo>
                  <a:lnTo>
                    <a:pt x="294313" y="56307"/>
                  </a:lnTo>
                  <a:lnTo>
                    <a:pt x="290357" y="61859"/>
                  </a:lnTo>
                  <a:lnTo>
                    <a:pt x="287193" y="67410"/>
                  </a:lnTo>
                  <a:lnTo>
                    <a:pt x="292731" y="118166"/>
                  </a:lnTo>
                  <a:lnTo>
                    <a:pt x="318839" y="130061"/>
                  </a:lnTo>
                  <a:lnTo>
                    <a:pt x="343365" y="145130"/>
                  </a:lnTo>
                  <a:lnTo>
                    <a:pt x="365518" y="163370"/>
                  </a:lnTo>
                  <a:lnTo>
                    <a:pt x="384506" y="184782"/>
                  </a:lnTo>
                  <a:lnTo>
                    <a:pt x="400329" y="209367"/>
                  </a:lnTo>
                  <a:lnTo>
                    <a:pt x="412988" y="235538"/>
                  </a:lnTo>
                  <a:lnTo>
                    <a:pt x="422482" y="264088"/>
                  </a:lnTo>
                  <a:lnTo>
                    <a:pt x="428020" y="295017"/>
                  </a:lnTo>
                  <a:lnTo>
                    <a:pt x="428020" y="297396"/>
                  </a:lnTo>
                  <a:lnTo>
                    <a:pt x="428811" y="298189"/>
                  </a:lnTo>
                  <a:lnTo>
                    <a:pt x="428811" y="300569"/>
                  </a:lnTo>
                  <a:lnTo>
                    <a:pt x="430394" y="304534"/>
                  </a:lnTo>
                  <a:lnTo>
                    <a:pt x="470743" y="641583"/>
                  </a:lnTo>
                  <a:lnTo>
                    <a:pt x="470743" y="644755"/>
                  </a:lnTo>
                  <a:lnTo>
                    <a:pt x="470743" y="647134"/>
                  </a:lnTo>
                  <a:lnTo>
                    <a:pt x="470743" y="648721"/>
                  </a:lnTo>
                  <a:lnTo>
                    <a:pt x="470743" y="651100"/>
                  </a:lnTo>
                  <a:lnTo>
                    <a:pt x="471534" y="659823"/>
                  </a:lnTo>
                  <a:lnTo>
                    <a:pt x="471534" y="669340"/>
                  </a:lnTo>
                  <a:lnTo>
                    <a:pt x="470743" y="678064"/>
                  </a:lnTo>
                  <a:lnTo>
                    <a:pt x="469241" y="687097"/>
                  </a:lnTo>
                  <a:lnTo>
                    <a:pt x="67997" y="741744"/>
                  </a:lnTo>
                  <a:lnTo>
                    <a:pt x="66458" y="740715"/>
                  </a:lnTo>
                  <a:lnTo>
                    <a:pt x="58546" y="732785"/>
                  </a:lnTo>
                  <a:lnTo>
                    <a:pt x="52217" y="724061"/>
                  </a:lnTo>
                  <a:lnTo>
                    <a:pt x="47470" y="712958"/>
                  </a:lnTo>
                  <a:lnTo>
                    <a:pt x="45096" y="701855"/>
                  </a:lnTo>
                  <a:lnTo>
                    <a:pt x="45096" y="701062"/>
                  </a:lnTo>
                  <a:lnTo>
                    <a:pt x="45096" y="700269"/>
                  </a:lnTo>
                  <a:lnTo>
                    <a:pt x="45096" y="699476"/>
                  </a:lnTo>
                  <a:lnTo>
                    <a:pt x="45096" y="698683"/>
                  </a:lnTo>
                  <a:lnTo>
                    <a:pt x="1582" y="348152"/>
                  </a:lnTo>
                  <a:lnTo>
                    <a:pt x="0" y="317223"/>
                  </a:lnTo>
                  <a:lnTo>
                    <a:pt x="3165" y="287880"/>
                  </a:lnTo>
                  <a:lnTo>
                    <a:pt x="9494" y="258537"/>
                  </a:lnTo>
                  <a:lnTo>
                    <a:pt x="20570" y="231573"/>
                  </a:lnTo>
                  <a:lnTo>
                    <a:pt x="34020" y="204609"/>
                  </a:lnTo>
                  <a:lnTo>
                    <a:pt x="51426" y="180817"/>
                  </a:lnTo>
                  <a:lnTo>
                    <a:pt x="71205" y="160198"/>
                  </a:lnTo>
                  <a:lnTo>
                    <a:pt x="94940" y="141957"/>
                  </a:lnTo>
                  <a:lnTo>
                    <a:pt x="93357" y="129268"/>
                  </a:lnTo>
                  <a:lnTo>
                    <a:pt x="90984" y="114993"/>
                  </a:lnTo>
                  <a:lnTo>
                    <a:pt x="89402" y="102304"/>
                  </a:lnTo>
                  <a:lnTo>
                    <a:pt x="88610" y="91995"/>
                  </a:lnTo>
                  <a:lnTo>
                    <a:pt x="83072" y="88029"/>
                  </a:lnTo>
                  <a:lnTo>
                    <a:pt x="79117" y="83271"/>
                  </a:lnTo>
                  <a:lnTo>
                    <a:pt x="75952" y="77720"/>
                  </a:lnTo>
                  <a:lnTo>
                    <a:pt x="72787" y="71375"/>
                  </a:lnTo>
                  <a:lnTo>
                    <a:pt x="71205" y="64238"/>
                  </a:lnTo>
                  <a:lnTo>
                    <a:pt x="71205" y="55514"/>
                  </a:lnTo>
                  <a:lnTo>
                    <a:pt x="71996" y="47584"/>
                  </a:lnTo>
                  <a:lnTo>
                    <a:pt x="75161" y="40446"/>
                  </a:lnTo>
                  <a:lnTo>
                    <a:pt x="77534" y="36481"/>
                  </a:lnTo>
                  <a:lnTo>
                    <a:pt x="79908" y="32515"/>
                  </a:lnTo>
                  <a:lnTo>
                    <a:pt x="83864" y="29343"/>
                  </a:lnTo>
                  <a:lnTo>
                    <a:pt x="87819" y="26171"/>
                  </a:lnTo>
                  <a:lnTo>
                    <a:pt x="90984" y="23792"/>
                  </a:lnTo>
                  <a:lnTo>
                    <a:pt x="95731" y="22206"/>
                  </a:lnTo>
                  <a:lnTo>
                    <a:pt x="100478" y="19827"/>
                  </a:lnTo>
                  <a:lnTo>
                    <a:pt x="105225" y="19033"/>
                  </a:lnTo>
                  <a:lnTo>
                    <a:pt x="106807" y="19033"/>
                  </a:lnTo>
                  <a:lnTo>
                    <a:pt x="111554" y="18240"/>
                  </a:lnTo>
                  <a:lnTo>
                    <a:pt x="118675" y="17447"/>
                  </a:lnTo>
                  <a:lnTo>
                    <a:pt x="128960" y="15861"/>
                  </a:lnTo>
                  <a:lnTo>
                    <a:pt x="139245" y="14275"/>
                  </a:lnTo>
                  <a:lnTo>
                    <a:pt x="151904" y="12689"/>
                  </a:lnTo>
                  <a:lnTo>
                    <a:pt x="166145" y="11103"/>
                  </a:lnTo>
                  <a:lnTo>
                    <a:pt x="179594" y="9517"/>
                  </a:lnTo>
                  <a:lnTo>
                    <a:pt x="193044" y="7931"/>
                  </a:lnTo>
                  <a:lnTo>
                    <a:pt x="207285" y="6345"/>
                  </a:lnTo>
                  <a:lnTo>
                    <a:pt x="219944" y="4758"/>
                  </a:lnTo>
                  <a:lnTo>
                    <a:pt x="230229" y="3965"/>
                  </a:lnTo>
                  <a:lnTo>
                    <a:pt x="240514" y="1586"/>
                  </a:lnTo>
                  <a:lnTo>
                    <a:pt x="247635" y="79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자유형 132">
              <a:extLst>
                <a:ext uri="{FF2B5EF4-FFF2-40B4-BE49-F238E27FC236}">
                  <a16:creationId xmlns:a16="http://schemas.microsoft.com/office/drawing/2014/main" id="{DF2631F8-F4BD-4B5A-A07C-69EAE7092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443" y="3747021"/>
              <a:ext cx="532795" cy="321541"/>
            </a:xfrm>
            <a:custGeom>
              <a:avLst/>
              <a:gdLst>
                <a:gd name="connsiteX0" fmla="*/ 511463 w 532795"/>
                <a:gd name="connsiteY0" fmla="*/ 0 h 321541"/>
                <a:gd name="connsiteX1" fmla="*/ 532795 w 532795"/>
                <a:gd name="connsiteY1" fmla="*/ 230850 h 321541"/>
                <a:gd name="connsiteX2" fmla="*/ 22107 w 532795"/>
                <a:gd name="connsiteY2" fmla="*/ 321541 h 321541"/>
                <a:gd name="connsiteX3" fmla="*/ 0 w 532795"/>
                <a:gd name="connsiteY3" fmla="*/ 90830 h 3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95" h="321541">
                  <a:moveTo>
                    <a:pt x="511463" y="0"/>
                  </a:moveTo>
                  <a:lnTo>
                    <a:pt x="532795" y="230850"/>
                  </a:lnTo>
                  <a:lnTo>
                    <a:pt x="22107" y="321541"/>
                  </a:lnTo>
                  <a:lnTo>
                    <a:pt x="0" y="908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5AB5CB2-6843-48F8-AED6-CE8B7A345ABE}"/>
              </a:ext>
            </a:extLst>
          </p:cNvPr>
          <p:cNvSpPr txBox="1"/>
          <p:nvPr/>
        </p:nvSpPr>
        <p:spPr>
          <a:xfrm>
            <a:off x="6470167" y="3918053"/>
            <a:ext cx="164500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Open</a:t>
            </a:r>
          </a:p>
          <a:p>
            <a:pPr algn="ctr"/>
            <a:r>
              <a:rPr lang="en-US" altLang="ko-KR" sz="28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Library</a:t>
            </a:r>
            <a:r>
              <a:rPr lang="en-US" altLang="ko-KR"/>
              <a:t> </a:t>
            </a:r>
            <a:endParaRPr lang="ko-KR" altLang="en-US" sz="2800" dirty="0">
              <a:solidFill>
                <a:srgbClr val="00B050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45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 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100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소개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463288" y="1465414"/>
            <a:ext cx="3222172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만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든 목적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448774" y="1469434"/>
            <a:ext cx="763035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과도한 알코올 섭취로 인해 고민이신 분들을 위해</a:t>
            </a:r>
            <a:endParaRPr lang="en-US" altLang="ko-KR" b="1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대학생활동안 너무 많은 술 섭취로 인해 건강이 안좋아지신 분들을 위해</a:t>
            </a:r>
            <a:endParaRPr lang="en-US" altLang="ko-KR" b="1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3CC5387-0818-4EFF-B527-4DAB5672877F}"/>
              </a:ext>
            </a:extLst>
          </p:cNvPr>
          <p:cNvCxnSpPr/>
          <p:nvPr/>
        </p:nvCxnSpPr>
        <p:spPr>
          <a:xfrm>
            <a:off x="3463288" y="3285047"/>
            <a:ext cx="3222172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5B8FD9-5113-4467-97AA-7EA818CE272C}"/>
              </a:ext>
            </a:extLst>
          </p:cNvPr>
          <p:cNvSpPr txBox="1"/>
          <p:nvPr/>
        </p:nvSpPr>
        <p:spPr>
          <a:xfrm>
            <a:off x="3448774" y="2826881"/>
            <a:ext cx="21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플의 주요 기능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810E6-563D-4886-8EB7-3B89157A14A6}"/>
              </a:ext>
            </a:extLst>
          </p:cNvPr>
          <p:cNvSpPr txBox="1"/>
          <p:nvPr/>
        </p:nvSpPr>
        <p:spPr>
          <a:xfrm>
            <a:off x="3448774" y="3289067"/>
            <a:ext cx="7630352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일별 마신 주량을 기록 가능</a:t>
            </a:r>
            <a:endParaRPr lang="en-US" altLang="ko-KR" b="1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일별 마신 주량을 혈중알콜 농도 환산</a:t>
            </a:r>
            <a:endParaRPr lang="en-US" altLang="ko-KR" b="1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</a:t>
            </a:r>
            <a:r>
              <a:rPr lang="ko-KR" altLang="en-US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주일간 마신 주량을 차트로 확인</a:t>
            </a:r>
            <a:endParaRPr lang="en-US" altLang="ko-KR" b="1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마신 술의 </a:t>
            </a:r>
            <a:r>
              <a:rPr lang="en-US" altLang="ko-KR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History </a:t>
            </a:r>
            <a:r>
              <a:rPr lang="ko-KR" altLang="en-US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확인</a:t>
            </a:r>
            <a:endParaRPr lang="en-US" altLang="ko-KR" b="1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사용자 정보 및 삭제 가능</a:t>
            </a:r>
            <a:endParaRPr lang="en-US" altLang="ko-KR" b="1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62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원통형 2">
            <a:extLst>
              <a:ext uri="{FF2B5EF4-FFF2-40B4-BE49-F238E27FC236}">
                <a16:creationId xmlns:a16="http://schemas.microsoft.com/office/drawing/2014/main" id="{08771647-B3E2-4709-B0A7-2B0E94C85D6A}"/>
              </a:ext>
            </a:extLst>
          </p:cNvPr>
          <p:cNvSpPr/>
          <p:nvPr/>
        </p:nvSpPr>
        <p:spPr>
          <a:xfrm>
            <a:off x="3175270" y="1170485"/>
            <a:ext cx="8470280" cy="5382100"/>
          </a:xfrm>
          <a:prstGeom prst="can">
            <a:avLst>
              <a:gd name="adj" fmla="val 189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 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1119157" y="709068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DB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aphicFrame>
        <p:nvGraphicFramePr>
          <p:cNvPr id="20" name="표 19" descr="ㅁㅁ" title="ㅁ">
            <a:extLst>
              <a:ext uri="{FF2B5EF4-FFF2-40B4-BE49-F238E27FC236}">
                <a16:creationId xmlns:a16="http://schemas.microsoft.com/office/drawing/2014/main" id="{519832B3-0E3F-470E-8964-1932173D8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40053"/>
              </p:ext>
            </p:extLst>
          </p:nvPr>
        </p:nvGraphicFramePr>
        <p:xfrm>
          <a:off x="4358972" y="2274373"/>
          <a:ext cx="2264610" cy="36979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4610">
                  <a:extLst>
                    <a:ext uri="{9D8B030D-6E8A-4147-A177-3AD203B41FA5}">
                      <a16:colId xmlns:a16="http://schemas.microsoft.com/office/drawing/2014/main" val="1438035910"/>
                    </a:ext>
                  </a:extLst>
                </a:gridCol>
              </a:tblGrid>
              <a:tr h="543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>
                          <a:effectLst/>
                        </a:rPr>
                        <a:t>userINFO</a:t>
                      </a:r>
                      <a:endParaRPr lang="ko-KR" altLang="en-US" sz="25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030711"/>
                  </a:ext>
                </a:extLst>
              </a:tr>
              <a:tr h="276834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/>
                        <a:t>user_name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/>
                        <a:t>user_weight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/>
                        <a:t>user_sex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/>
                        <a:t>user_avg_drink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/>
                        <a:t>user_like_drink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/>
                        <a:t>user_goal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/>
                    </a:p>
                    <a:p>
                      <a:pPr latinLnBrk="1"/>
                      <a:endParaRPr lang="en-US" altLang="ko-K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99253"/>
                  </a:ext>
                </a:extLst>
              </a:tr>
            </a:tbl>
          </a:graphicData>
        </a:graphic>
      </p:graphicFrame>
      <p:graphicFrame>
        <p:nvGraphicFramePr>
          <p:cNvPr id="25" name="표 24" descr="ㅁㅁ" title="ㅁ">
            <a:extLst>
              <a:ext uri="{FF2B5EF4-FFF2-40B4-BE49-F238E27FC236}">
                <a16:creationId xmlns:a16="http://schemas.microsoft.com/office/drawing/2014/main" id="{6B0CC39A-B4E0-45D4-A2B3-D4B7AF2AB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382985"/>
              </p:ext>
            </p:extLst>
          </p:nvPr>
        </p:nvGraphicFramePr>
        <p:xfrm>
          <a:off x="8524285" y="2945497"/>
          <a:ext cx="1895622" cy="29132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5622">
                  <a:extLst>
                    <a:ext uri="{9D8B030D-6E8A-4147-A177-3AD203B41FA5}">
                      <a16:colId xmlns:a16="http://schemas.microsoft.com/office/drawing/2014/main" val="1438035910"/>
                    </a:ext>
                  </a:extLst>
                </a:gridCol>
              </a:tblGrid>
              <a:tr h="469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>
                          <a:effectLst/>
                        </a:rPr>
                        <a:t>record_list</a:t>
                      </a:r>
                      <a:endParaRPr lang="ko-KR" altLang="en-US" sz="25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30711"/>
                  </a:ext>
                </a:extLst>
              </a:tr>
              <a:tr h="244077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/>
                        <a:t>drink_type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/>
                        <a:t>drink_ml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/>
                        <a:t>drink_dateID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/>
                        <a:t>drink_TimeID</a:t>
                      </a:r>
                    </a:p>
                    <a:p>
                      <a:pPr latinLnBrk="1"/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99253"/>
                  </a:ext>
                </a:extLst>
              </a:tr>
            </a:tbl>
          </a:graphicData>
        </a:graphic>
      </p:graphicFrame>
      <p:cxnSp>
        <p:nvCxnSpPr>
          <p:cNvPr id="29" name="꺾인 연결선 14">
            <a:extLst>
              <a:ext uri="{FF2B5EF4-FFF2-40B4-BE49-F238E27FC236}">
                <a16:creationId xmlns:a16="http://schemas.microsoft.com/office/drawing/2014/main" id="{9C303535-6AE1-410B-9BE7-880C50390149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6623582" y="4123340"/>
            <a:ext cx="1900703" cy="278766"/>
          </a:xfrm>
          <a:prstGeom prst="bentConnector3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939180-1479-4A0C-BF75-E6EA605DF80F}"/>
              </a:ext>
            </a:extLst>
          </p:cNvPr>
          <p:cNvSpPr txBox="1"/>
          <p:nvPr/>
        </p:nvSpPr>
        <p:spPr>
          <a:xfrm>
            <a:off x="6975034" y="1326824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atin typeface="a옛날목욕탕B" panose="02020600000000000000" pitchFamily="18" charset="-127"/>
                <a:ea typeface="a옛날목욕탕B" panose="02020600000000000000" pitchFamily="18" charset="-127"/>
              </a:rPr>
              <a:t>DB</a:t>
            </a:r>
            <a:endParaRPr lang="ko-KR" altLang="en-US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278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463288" y="1465414"/>
            <a:ext cx="3222172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작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화면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52" name="그림 5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DE2B355-876A-4693-B995-7CD181827F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74" y="1684265"/>
            <a:ext cx="3240000" cy="4866584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E023C4-495E-4EC7-8A8E-C72D775293C9}"/>
              </a:ext>
            </a:extLst>
          </p:cNvPr>
          <p:cNvSpPr/>
          <p:nvPr/>
        </p:nvSpPr>
        <p:spPr>
          <a:xfrm>
            <a:off x="7236352" y="1909365"/>
            <a:ext cx="422905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체중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성별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평소 주량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즐겨 마시는 술을 입력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만약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 곳이라도 입력이 되어 있지 않을 경우는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등록이 불가능하며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Toast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메시지로 경고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40D0C21-6533-4859-9318-A6053223E203}"/>
              </a:ext>
            </a:extLst>
          </p:cNvPr>
          <p:cNvGrpSpPr/>
          <p:nvPr/>
        </p:nvGrpSpPr>
        <p:grpSpPr>
          <a:xfrm>
            <a:off x="7143155" y="1619370"/>
            <a:ext cx="2416918" cy="338554"/>
            <a:chOff x="6877340" y="1680767"/>
            <a:chExt cx="2416918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FCACAA2-0C45-413C-A3FF-8660BB0ACE36}"/>
                </a:ext>
              </a:extLst>
            </p:cNvPr>
            <p:cNvSpPr txBox="1"/>
            <p:nvPr/>
          </p:nvSpPr>
          <p:spPr>
            <a:xfrm>
              <a:off x="6970537" y="1680767"/>
              <a:ext cx="232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초기사용자 정보입력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D92E588-9721-49AA-96A6-E998A0C7E688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6361B1-DF4C-4A7C-A77A-F301BC3D7A4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88" y="1690849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7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616" y="1511490"/>
            <a:ext cx="211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먹고죽을꺼야</a:t>
            </a:r>
            <a:r>
              <a:rPr lang="en-US" altLang="ko-KR" sz="1600" b="1">
                <a:solidFill>
                  <a:srgbClr val="A2A3A4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???</a:t>
            </a:r>
            <a:endParaRPr lang="ko-KR" altLang="en-US" sz="1600" b="1" dirty="0">
              <a:solidFill>
                <a:srgbClr val="A2A3A4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889762" y="2158108"/>
            <a:ext cx="1079504" cy="649363"/>
            <a:chOff x="1072642" y="2348396"/>
            <a:chExt cx="1079504" cy="649363"/>
          </a:xfrm>
        </p:grpSpPr>
        <p:grpSp>
          <p:nvGrpSpPr>
            <p:cNvPr id="95" name="그룹 94"/>
            <p:cNvGrpSpPr/>
            <p:nvPr/>
          </p:nvGrpSpPr>
          <p:grpSpPr>
            <a:xfrm rot="597176">
              <a:off x="1072642" y="2348396"/>
              <a:ext cx="312538" cy="636917"/>
              <a:chOff x="2177637" y="3125497"/>
              <a:chExt cx="565197" cy="1151806"/>
            </a:xfrm>
          </p:grpSpPr>
          <p:sp>
            <p:nvSpPr>
              <p:cNvPr id="101" name="자유형 100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자유형 104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 rot="597176">
              <a:off x="1456125" y="2354619"/>
              <a:ext cx="312538" cy="636917"/>
              <a:chOff x="2177637" y="3125497"/>
              <a:chExt cx="565197" cy="1151806"/>
            </a:xfrm>
          </p:grpSpPr>
          <p:sp>
            <p:nvSpPr>
              <p:cNvPr id="107" name="자유형 106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A2A3A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자유형 107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597176">
              <a:off x="1839608" y="2360842"/>
              <a:ext cx="312538" cy="636917"/>
              <a:chOff x="2177637" y="3125497"/>
              <a:chExt cx="565197" cy="1151806"/>
            </a:xfrm>
          </p:grpSpPr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2177637" y="3125497"/>
                <a:ext cx="565197" cy="1151806"/>
              </a:xfrm>
              <a:custGeom>
                <a:avLst/>
                <a:gdLst>
                  <a:gd name="connsiteX0" fmla="*/ 252382 w 471534"/>
                  <a:gd name="connsiteY0" fmla="*/ 0 h 741744"/>
                  <a:gd name="connsiteX1" fmla="*/ 253964 w 471534"/>
                  <a:gd name="connsiteY1" fmla="*/ 0 h 741744"/>
                  <a:gd name="connsiteX2" fmla="*/ 258711 w 471534"/>
                  <a:gd name="connsiteY2" fmla="*/ 0 h 741744"/>
                  <a:gd name="connsiteX3" fmla="*/ 263458 w 471534"/>
                  <a:gd name="connsiteY3" fmla="*/ 793 h 741744"/>
                  <a:gd name="connsiteX4" fmla="*/ 268205 w 471534"/>
                  <a:gd name="connsiteY4" fmla="*/ 1586 h 741744"/>
                  <a:gd name="connsiteX5" fmla="*/ 272161 w 471534"/>
                  <a:gd name="connsiteY5" fmla="*/ 3965 h 741744"/>
                  <a:gd name="connsiteX6" fmla="*/ 276908 w 471534"/>
                  <a:gd name="connsiteY6" fmla="*/ 5552 h 741744"/>
                  <a:gd name="connsiteX7" fmla="*/ 280863 w 471534"/>
                  <a:gd name="connsiteY7" fmla="*/ 7931 h 741744"/>
                  <a:gd name="connsiteX8" fmla="*/ 284028 w 471534"/>
                  <a:gd name="connsiteY8" fmla="*/ 11103 h 741744"/>
                  <a:gd name="connsiteX9" fmla="*/ 287984 w 471534"/>
                  <a:gd name="connsiteY9" fmla="*/ 14275 h 741744"/>
                  <a:gd name="connsiteX10" fmla="*/ 292731 w 471534"/>
                  <a:gd name="connsiteY10" fmla="*/ 21413 h 741744"/>
                  <a:gd name="connsiteX11" fmla="*/ 295104 w 471534"/>
                  <a:gd name="connsiteY11" fmla="*/ 28550 h 741744"/>
                  <a:gd name="connsiteX12" fmla="*/ 296687 w 471534"/>
                  <a:gd name="connsiteY12" fmla="*/ 35688 h 741744"/>
                  <a:gd name="connsiteX13" fmla="*/ 296687 w 471534"/>
                  <a:gd name="connsiteY13" fmla="*/ 43618 h 741744"/>
                  <a:gd name="connsiteX14" fmla="*/ 295896 w 471534"/>
                  <a:gd name="connsiteY14" fmla="*/ 49963 h 741744"/>
                  <a:gd name="connsiteX15" fmla="*/ 294313 w 471534"/>
                  <a:gd name="connsiteY15" fmla="*/ 56307 h 741744"/>
                  <a:gd name="connsiteX16" fmla="*/ 290357 w 471534"/>
                  <a:gd name="connsiteY16" fmla="*/ 61859 h 741744"/>
                  <a:gd name="connsiteX17" fmla="*/ 287193 w 471534"/>
                  <a:gd name="connsiteY17" fmla="*/ 67410 h 741744"/>
                  <a:gd name="connsiteX18" fmla="*/ 292731 w 471534"/>
                  <a:gd name="connsiteY18" fmla="*/ 118166 h 741744"/>
                  <a:gd name="connsiteX19" fmla="*/ 318839 w 471534"/>
                  <a:gd name="connsiteY19" fmla="*/ 130061 h 741744"/>
                  <a:gd name="connsiteX20" fmla="*/ 343365 w 471534"/>
                  <a:gd name="connsiteY20" fmla="*/ 145130 h 741744"/>
                  <a:gd name="connsiteX21" fmla="*/ 365518 w 471534"/>
                  <a:gd name="connsiteY21" fmla="*/ 163370 h 741744"/>
                  <a:gd name="connsiteX22" fmla="*/ 384506 w 471534"/>
                  <a:gd name="connsiteY22" fmla="*/ 184782 h 741744"/>
                  <a:gd name="connsiteX23" fmla="*/ 400329 w 471534"/>
                  <a:gd name="connsiteY23" fmla="*/ 209367 h 741744"/>
                  <a:gd name="connsiteX24" fmla="*/ 412988 w 471534"/>
                  <a:gd name="connsiteY24" fmla="*/ 235538 h 741744"/>
                  <a:gd name="connsiteX25" fmla="*/ 422482 w 471534"/>
                  <a:gd name="connsiteY25" fmla="*/ 264088 h 741744"/>
                  <a:gd name="connsiteX26" fmla="*/ 428020 w 471534"/>
                  <a:gd name="connsiteY26" fmla="*/ 295017 h 741744"/>
                  <a:gd name="connsiteX27" fmla="*/ 428020 w 471534"/>
                  <a:gd name="connsiteY27" fmla="*/ 297396 h 741744"/>
                  <a:gd name="connsiteX28" fmla="*/ 428811 w 471534"/>
                  <a:gd name="connsiteY28" fmla="*/ 298189 h 741744"/>
                  <a:gd name="connsiteX29" fmla="*/ 428811 w 471534"/>
                  <a:gd name="connsiteY29" fmla="*/ 300569 h 741744"/>
                  <a:gd name="connsiteX30" fmla="*/ 430394 w 471534"/>
                  <a:gd name="connsiteY30" fmla="*/ 304534 h 741744"/>
                  <a:gd name="connsiteX31" fmla="*/ 470743 w 471534"/>
                  <a:gd name="connsiteY31" fmla="*/ 641583 h 741744"/>
                  <a:gd name="connsiteX32" fmla="*/ 470743 w 471534"/>
                  <a:gd name="connsiteY32" fmla="*/ 644755 h 741744"/>
                  <a:gd name="connsiteX33" fmla="*/ 470743 w 471534"/>
                  <a:gd name="connsiteY33" fmla="*/ 647134 h 741744"/>
                  <a:gd name="connsiteX34" fmla="*/ 470743 w 471534"/>
                  <a:gd name="connsiteY34" fmla="*/ 648721 h 741744"/>
                  <a:gd name="connsiteX35" fmla="*/ 470743 w 471534"/>
                  <a:gd name="connsiteY35" fmla="*/ 651100 h 741744"/>
                  <a:gd name="connsiteX36" fmla="*/ 471534 w 471534"/>
                  <a:gd name="connsiteY36" fmla="*/ 659823 h 741744"/>
                  <a:gd name="connsiteX37" fmla="*/ 471534 w 471534"/>
                  <a:gd name="connsiteY37" fmla="*/ 669340 h 741744"/>
                  <a:gd name="connsiteX38" fmla="*/ 470743 w 471534"/>
                  <a:gd name="connsiteY38" fmla="*/ 678064 h 741744"/>
                  <a:gd name="connsiteX39" fmla="*/ 469241 w 471534"/>
                  <a:gd name="connsiteY39" fmla="*/ 687097 h 741744"/>
                  <a:gd name="connsiteX40" fmla="*/ 67997 w 471534"/>
                  <a:gd name="connsiteY40" fmla="*/ 741744 h 741744"/>
                  <a:gd name="connsiteX41" fmla="*/ 66458 w 471534"/>
                  <a:gd name="connsiteY41" fmla="*/ 740715 h 741744"/>
                  <a:gd name="connsiteX42" fmla="*/ 58546 w 471534"/>
                  <a:gd name="connsiteY42" fmla="*/ 732785 h 741744"/>
                  <a:gd name="connsiteX43" fmla="*/ 52217 w 471534"/>
                  <a:gd name="connsiteY43" fmla="*/ 724061 h 741744"/>
                  <a:gd name="connsiteX44" fmla="*/ 47470 w 471534"/>
                  <a:gd name="connsiteY44" fmla="*/ 712958 h 741744"/>
                  <a:gd name="connsiteX45" fmla="*/ 45096 w 471534"/>
                  <a:gd name="connsiteY45" fmla="*/ 701855 h 741744"/>
                  <a:gd name="connsiteX46" fmla="*/ 45096 w 471534"/>
                  <a:gd name="connsiteY46" fmla="*/ 701062 h 741744"/>
                  <a:gd name="connsiteX47" fmla="*/ 45096 w 471534"/>
                  <a:gd name="connsiteY47" fmla="*/ 700269 h 741744"/>
                  <a:gd name="connsiteX48" fmla="*/ 45096 w 471534"/>
                  <a:gd name="connsiteY48" fmla="*/ 699476 h 741744"/>
                  <a:gd name="connsiteX49" fmla="*/ 45096 w 471534"/>
                  <a:gd name="connsiteY49" fmla="*/ 698683 h 741744"/>
                  <a:gd name="connsiteX50" fmla="*/ 1582 w 471534"/>
                  <a:gd name="connsiteY50" fmla="*/ 348152 h 741744"/>
                  <a:gd name="connsiteX51" fmla="*/ 0 w 471534"/>
                  <a:gd name="connsiteY51" fmla="*/ 317223 h 741744"/>
                  <a:gd name="connsiteX52" fmla="*/ 3165 w 471534"/>
                  <a:gd name="connsiteY52" fmla="*/ 287880 h 741744"/>
                  <a:gd name="connsiteX53" fmla="*/ 9494 w 471534"/>
                  <a:gd name="connsiteY53" fmla="*/ 258537 h 741744"/>
                  <a:gd name="connsiteX54" fmla="*/ 20570 w 471534"/>
                  <a:gd name="connsiteY54" fmla="*/ 231573 h 741744"/>
                  <a:gd name="connsiteX55" fmla="*/ 34020 w 471534"/>
                  <a:gd name="connsiteY55" fmla="*/ 204609 h 741744"/>
                  <a:gd name="connsiteX56" fmla="*/ 51426 w 471534"/>
                  <a:gd name="connsiteY56" fmla="*/ 180817 h 741744"/>
                  <a:gd name="connsiteX57" fmla="*/ 71205 w 471534"/>
                  <a:gd name="connsiteY57" fmla="*/ 160198 h 741744"/>
                  <a:gd name="connsiteX58" fmla="*/ 94940 w 471534"/>
                  <a:gd name="connsiteY58" fmla="*/ 141957 h 741744"/>
                  <a:gd name="connsiteX59" fmla="*/ 93357 w 471534"/>
                  <a:gd name="connsiteY59" fmla="*/ 129268 h 741744"/>
                  <a:gd name="connsiteX60" fmla="*/ 90984 w 471534"/>
                  <a:gd name="connsiteY60" fmla="*/ 114993 h 741744"/>
                  <a:gd name="connsiteX61" fmla="*/ 89402 w 471534"/>
                  <a:gd name="connsiteY61" fmla="*/ 102304 h 741744"/>
                  <a:gd name="connsiteX62" fmla="*/ 88610 w 471534"/>
                  <a:gd name="connsiteY62" fmla="*/ 91995 h 741744"/>
                  <a:gd name="connsiteX63" fmla="*/ 83072 w 471534"/>
                  <a:gd name="connsiteY63" fmla="*/ 88029 h 741744"/>
                  <a:gd name="connsiteX64" fmla="*/ 79117 w 471534"/>
                  <a:gd name="connsiteY64" fmla="*/ 83271 h 741744"/>
                  <a:gd name="connsiteX65" fmla="*/ 75952 w 471534"/>
                  <a:gd name="connsiteY65" fmla="*/ 77720 h 741744"/>
                  <a:gd name="connsiteX66" fmla="*/ 72787 w 471534"/>
                  <a:gd name="connsiteY66" fmla="*/ 71375 h 741744"/>
                  <a:gd name="connsiteX67" fmla="*/ 71205 w 471534"/>
                  <a:gd name="connsiteY67" fmla="*/ 64238 h 741744"/>
                  <a:gd name="connsiteX68" fmla="*/ 71205 w 471534"/>
                  <a:gd name="connsiteY68" fmla="*/ 55514 h 741744"/>
                  <a:gd name="connsiteX69" fmla="*/ 71996 w 471534"/>
                  <a:gd name="connsiteY69" fmla="*/ 47584 h 741744"/>
                  <a:gd name="connsiteX70" fmla="*/ 75161 w 471534"/>
                  <a:gd name="connsiteY70" fmla="*/ 40446 h 741744"/>
                  <a:gd name="connsiteX71" fmla="*/ 77534 w 471534"/>
                  <a:gd name="connsiteY71" fmla="*/ 36481 h 741744"/>
                  <a:gd name="connsiteX72" fmla="*/ 79908 w 471534"/>
                  <a:gd name="connsiteY72" fmla="*/ 32515 h 741744"/>
                  <a:gd name="connsiteX73" fmla="*/ 83864 w 471534"/>
                  <a:gd name="connsiteY73" fmla="*/ 29343 h 741744"/>
                  <a:gd name="connsiteX74" fmla="*/ 87819 w 471534"/>
                  <a:gd name="connsiteY74" fmla="*/ 26171 h 741744"/>
                  <a:gd name="connsiteX75" fmla="*/ 90984 w 471534"/>
                  <a:gd name="connsiteY75" fmla="*/ 23792 h 741744"/>
                  <a:gd name="connsiteX76" fmla="*/ 95731 w 471534"/>
                  <a:gd name="connsiteY76" fmla="*/ 22206 h 741744"/>
                  <a:gd name="connsiteX77" fmla="*/ 100478 w 471534"/>
                  <a:gd name="connsiteY77" fmla="*/ 19827 h 741744"/>
                  <a:gd name="connsiteX78" fmla="*/ 105225 w 471534"/>
                  <a:gd name="connsiteY78" fmla="*/ 19033 h 741744"/>
                  <a:gd name="connsiteX79" fmla="*/ 106807 w 471534"/>
                  <a:gd name="connsiteY79" fmla="*/ 19033 h 741744"/>
                  <a:gd name="connsiteX80" fmla="*/ 111554 w 471534"/>
                  <a:gd name="connsiteY80" fmla="*/ 18240 h 741744"/>
                  <a:gd name="connsiteX81" fmla="*/ 118675 w 471534"/>
                  <a:gd name="connsiteY81" fmla="*/ 17447 h 741744"/>
                  <a:gd name="connsiteX82" fmla="*/ 128960 w 471534"/>
                  <a:gd name="connsiteY82" fmla="*/ 15861 h 741744"/>
                  <a:gd name="connsiteX83" fmla="*/ 139245 w 471534"/>
                  <a:gd name="connsiteY83" fmla="*/ 14275 h 741744"/>
                  <a:gd name="connsiteX84" fmla="*/ 151904 w 471534"/>
                  <a:gd name="connsiteY84" fmla="*/ 12689 h 741744"/>
                  <a:gd name="connsiteX85" fmla="*/ 166145 w 471534"/>
                  <a:gd name="connsiteY85" fmla="*/ 11103 h 741744"/>
                  <a:gd name="connsiteX86" fmla="*/ 179594 w 471534"/>
                  <a:gd name="connsiteY86" fmla="*/ 9517 h 741744"/>
                  <a:gd name="connsiteX87" fmla="*/ 193044 w 471534"/>
                  <a:gd name="connsiteY87" fmla="*/ 7931 h 741744"/>
                  <a:gd name="connsiteX88" fmla="*/ 207285 w 471534"/>
                  <a:gd name="connsiteY88" fmla="*/ 6345 h 741744"/>
                  <a:gd name="connsiteX89" fmla="*/ 219944 w 471534"/>
                  <a:gd name="connsiteY89" fmla="*/ 4758 h 741744"/>
                  <a:gd name="connsiteX90" fmla="*/ 230229 w 471534"/>
                  <a:gd name="connsiteY90" fmla="*/ 3965 h 741744"/>
                  <a:gd name="connsiteX91" fmla="*/ 240514 w 471534"/>
                  <a:gd name="connsiteY91" fmla="*/ 1586 h 741744"/>
                  <a:gd name="connsiteX92" fmla="*/ 247635 w 471534"/>
                  <a:gd name="connsiteY92" fmla="*/ 793 h 7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471534" h="741744">
                    <a:moveTo>
                      <a:pt x="252382" y="0"/>
                    </a:moveTo>
                    <a:lnTo>
                      <a:pt x="253964" y="0"/>
                    </a:lnTo>
                    <a:lnTo>
                      <a:pt x="258711" y="0"/>
                    </a:lnTo>
                    <a:lnTo>
                      <a:pt x="263458" y="793"/>
                    </a:lnTo>
                    <a:lnTo>
                      <a:pt x="268205" y="1586"/>
                    </a:lnTo>
                    <a:lnTo>
                      <a:pt x="272161" y="3965"/>
                    </a:lnTo>
                    <a:lnTo>
                      <a:pt x="276908" y="5552"/>
                    </a:lnTo>
                    <a:lnTo>
                      <a:pt x="280863" y="7931"/>
                    </a:lnTo>
                    <a:lnTo>
                      <a:pt x="284028" y="11103"/>
                    </a:lnTo>
                    <a:lnTo>
                      <a:pt x="287984" y="14275"/>
                    </a:lnTo>
                    <a:lnTo>
                      <a:pt x="292731" y="21413"/>
                    </a:lnTo>
                    <a:lnTo>
                      <a:pt x="295104" y="28550"/>
                    </a:lnTo>
                    <a:lnTo>
                      <a:pt x="296687" y="35688"/>
                    </a:lnTo>
                    <a:lnTo>
                      <a:pt x="296687" y="43618"/>
                    </a:lnTo>
                    <a:lnTo>
                      <a:pt x="295896" y="49963"/>
                    </a:lnTo>
                    <a:lnTo>
                      <a:pt x="294313" y="56307"/>
                    </a:lnTo>
                    <a:lnTo>
                      <a:pt x="290357" y="61859"/>
                    </a:lnTo>
                    <a:lnTo>
                      <a:pt x="287193" y="67410"/>
                    </a:lnTo>
                    <a:lnTo>
                      <a:pt x="292731" y="118166"/>
                    </a:lnTo>
                    <a:lnTo>
                      <a:pt x="318839" y="130061"/>
                    </a:lnTo>
                    <a:lnTo>
                      <a:pt x="343365" y="145130"/>
                    </a:lnTo>
                    <a:lnTo>
                      <a:pt x="365518" y="163370"/>
                    </a:lnTo>
                    <a:lnTo>
                      <a:pt x="384506" y="184782"/>
                    </a:lnTo>
                    <a:lnTo>
                      <a:pt x="400329" y="209367"/>
                    </a:lnTo>
                    <a:lnTo>
                      <a:pt x="412988" y="235538"/>
                    </a:lnTo>
                    <a:lnTo>
                      <a:pt x="422482" y="264088"/>
                    </a:lnTo>
                    <a:lnTo>
                      <a:pt x="428020" y="295017"/>
                    </a:lnTo>
                    <a:lnTo>
                      <a:pt x="428020" y="297396"/>
                    </a:lnTo>
                    <a:lnTo>
                      <a:pt x="428811" y="298189"/>
                    </a:lnTo>
                    <a:lnTo>
                      <a:pt x="428811" y="300569"/>
                    </a:lnTo>
                    <a:lnTo>
                      <a:pt x="430394" y="304534"/>
                    </a:lnTo>
                    <a:lnTo>
                      <a:pt x="470743" y="641583"/>
                    </a:lnTo>
                    <a:lnTo>
                      <a:pt x="470743" y="644755"/>
                    </a:lnTo>
                    <a:lnTo>
                      <a:pt x="470743" y="647134"/>
                    </a:lnTo>
                    <a:lnTo>
                      <a:pt x="470743" y="648721"/>
                    </a:lnTo>
                    <a:lnTo>
                      <a:pt x="470743" y="651100"/>
                    </a:lnTo>
                    <a:lnTo>
                      <a:pt x="471534" y="659823"/>
                    </a:lnTo>
                    <a:lnTo>
                      <a:pt x="471534" y="669340"/>
                    </a:lnTo>
                    <a:lnTo>
                      <a:pt x="470743" y="678064"/>
                    </a:lnTo>
                    <a:lnTo>
                      <a:pt x="469241" y="687097"/>
                    </a:lnTo>
                    <a:lnTo>
                      <a:pt x="67997" y="741744"/>
                    </a:lnTo>
                    <a:lnTo>
                      <a:pt x="66458" y="740715"/>
                    </a:lnTo>
                    <a:lnTo>
                      <a:pt x="58546" y="732785"/>
                    </a:lnTo>
                    <a:lnTo>
                      <a:pt x="52217" y="724061"/>
                    </a:lnTo>
                    <a:lnTo>
                      <a:pt x="47470" y="712958"/>
                    </a:lnTo>
                    <a:lnTo>
                      <a:pt x="45096" y="701855"/>
                    </a:lnTo>
                    <a:lnTo>
                      <a:pt x="45096" y="701062"/>
                    </a:lnTo>
                    <a:lnTo>
                      <a:pt x="45096" y="700269"/>
                    </a:lnTo>
                    <a:lnTo>
                      <a:pt x="45096" y="699476"/>
                    </a:lnTo>
                    <a:lnTo>
                      <a:pt x="45096" y="698683"/>
                    </a:lnTo>
                    <a:lnTo>
                      <a:pt x="1582" y="348152"/>
                    </a:lnTo>
                    <a:lnTo>
                      <a:pt x="0" y="317223"/>
                    </a:lnTo>
                    <a:lnTo>
                      <a:pt x="3165" y="287880"/>
                    </a:lnTo>
                    <a:lnTo>
                      <a:pt x="9494" y="258537"/>
                    </a:lnTo>
                    <a:lnTo>
                      <a:pt x="20570" y="231573"/>
                    </a:lnTo>
                    <a:lnTo>
                      <a:pt x="34020" y="204609"/>
                    </a:lnTo>
                    <a:lnTo>
                      <a:pt x="51426" y="180817"/>
                    </a:lnTo>
                    <a:lnTo>
                      <a:pt x="71205" y="160198"/>
                    </a:lnTo>
                    <a:lnTo>
                      <a:pt x="94940" y="141957"/>
                    </a:lnTo>
                    <a:lnTo>
                      <a:pt x="93357" y="129268"/>
                    </a:lnTo>
                    <a:lnTo>
                      <a:pt x="90984" y="114993"/>
                    </a:lnTo>
                    <a:lnTo>
                      <a:pt x="89402" y="102304"/>
                    </a:lnTo>
                    <a:lnTo>
                      <a:pt x="88610" y="91995"/>
                    </a:lnTo>
                    <a:lnTo>
                      <a:pt x="83072" y="88029"/>
                    </a:lnTo>
                    <a:lnTo>
                      <a:pt x="79117" y="83271"/>
                    </a:lnTo>
                    <a:lnTo>
                      <a:pt x="75952" y="77720"/>
                    </a:lnTo>
                    <a:lnTo>
                      <a:pt x="72787" y="71375"/>
                    </a:lnTo>
                    <a:lnTo>
                      <a:pt x="71205" y="64238"/>
                    </a:lnTo>
                    <a:lnTo>
                      <a:pt x="71205" y="55514"/>
                    </a:lnTo>
                    <a:lnTo>
                      <a:pt x="71996" y="47584"/>
                    </a:lnTo>
                    <a:lnTo>
                      <a:pt x="75161" y="40446"/>
                    </a:lnTo>
                    <a:lnTo>
                      <a:pt x="77534" y="36481"/>
                    </a:lnTo>
                    <a:lnTo>
                      <a:pt x="79908" y="32515"/>
                    </a:lnTo>
                    <a:lnTo>
                      <a:pt x="83864" y="29343"/>
                    </a:lnTo>
                    <a:lnTo>
                      <a:pt x="87819" y="26171"/>
                    </a:lnTo>
                    <a:lnTo>
                      <a:pt x="90984" y="23792"/>
                    </a:lnTo>
                    <a:lnTo>
                      <a:pt x="95731" y="22206"/>
                    </a:lnTo>
                    <a:lnTo>
                      <a:pt x="100478" y="19827"/>
                    </a:lnTo>
                    <a:lnTo>
                      <a:pt x="105225" y="19033"/>
                    </a:lnTo>
                    <a:lnTo>
                      <a:pt x="106807" y="19033"/>
                    </a:lnTo>
                    <a:lnTo>
                      <a:pt x="111554" y="18240"/>
                    </a:lnTo>
                    <a:lnTo>
                      <a:pt x="118675" y="17447"/>
                    </a:lnTo>
                    <a:lnTo>
                      <a:pt x="128960" y="15861"/>
                    </a:lnTo>
                    <a:lnTo>
                      <a:pt x="139245" y="14275"/>
                    </a:lnTo>
                    <a:lnTo>
                      <a:pt x="151904" y="12689"/>
                    </a:lnTo>
                    <a:lnTo>
                      <a:pt x="166145" y="11103"/>
                    </a:lnTo>
                    <a:lnTo>
                      <a:pt x="179594" y="9517"/>
                    </a:lnTo>
                    <a:lnTo>
                      <a:pt x="193044" y="7931"/>
                    </a:lnTo>
                    <a:lnTo>
                      <a:pt x="207285" y="6345"/>
                    </a:lnTo>
                    <a:lnTo>
                      <a:pt x="219944" y="4758"/>
                    </a:lnTo>
                    <a:lnTo>
                      <a:pt x="230229" y="3965"/>
                    </a:lnTo>
                    <a:lnTo>
                      <a:pt x="240514" y="1586"/>
                    </a:lnTo>
                    <a:lnTo>
                      <a:pt x="247635" y="793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자유형 110"/>
              <p:cNvSpPr>
                <a:spLocks/>
              </p:cNvSpPr>
              <p:nvPr/>
            </p:nvSpPr>
            <p:spPr bwMode="auto">
              <a:xfrm>
                <a:off x="2198443" y="3747021"/>
                <a:ext cx="532795" cy="321541"/>
              </a:xfrm>
              <a:custGeom>
                <a:avLst/>
                <a:gdLst>
                  <a:gd name="connsiteX0" fmla="*/ 511463 w 532795"/>
                  <a:gd name="connsiteY0" fmla="*/ 0 h 321541"/>
                  <a:gd name="connsiteX1" fmla="*/ 532795 w 532795"/>
                  <a:gd name="connsiteY1" fmla="*/ 230850 h 321541"/>
                  <a:gd name="connsiteX2" fmla="*/ 22107 w 532795"/>
                  <a:gd name="connsiteY2" fmla="*/ 321541 h 321541"/>
                  <a:gd name="connsiteX3" fmla="*/ 0 w 532795"/>
                  <a:gd name="connsiteY3" fmla="*/ 90830 h 32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795" h="321541">
                    <a:moveTo>
                      <a:pt x="511463" y="0"/>
                    </a:moveTo>
                    <a:lnTo>
                      <a:pt x="532795" y="230850"/>
                    </a:lnTo>
                    <a:lnTo>
                      <a:pt x="22107" y="321541"/>
                    </a:lnTo>
                    <a:lnTo>
                      <a:pt x="0" y="908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2" name="TextBox 111"/>
          <p:cNvSpPr txBox="1"/>
          <p:nvPr/>
        </p:nvSpPr>
        <p:spPr>
          <a:xfrm>
            <a:off x="464616" y="840264"/>
            <a:ext cx="20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어플 기능</a:t>
            </a:r>
            <a:endParaRPr lang="ko-KR" altLang="en-US" sz="40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463288" y="1465414"/>
            <a:ext cx="3222172" cy="0"/>
          </a:xfrm>
          <a:prstGeom prst="line">
            <a:avLst/>
          </a:prstGeom>
          <a:ln>
            <a:solidFill>
              <a:srgbClr val="A2A3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448774" y="1007248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작</a:t>
            </a:r>
            <a:r>
              <a:rPr lang="en-US" altLang="ko-KR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400">
                <a:solidFill>
                  <a:prstClr val="white">
                    <a:lumMod val="7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화면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E023C4-495E-4EC7-8A8E-C72D775293C9}"/>
              </a:ext>
            </a:extLst>
          </p:cNvPr>
          <p:cNvSpPr/>
          <p:nvPr/>
        </p:nvSpPr>
        <p:spPr>
          <a:xfrm>
            <a:off x="7210533" y="1957923"/>
            <a:ext cx="4229052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자신의 목표 절제 수량을 입력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기준은 소주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병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약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360ml)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계산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총 몇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ml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나의 목표인지 알기 쉽게 하기위해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환산하여 </a:t>
            </a:r>
            <a:r>
              <a:rPr lang="en-US" altLang="ko-KR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TextView</a:t>
            </a:r>
            <a:r>
              <a:rPr lang="ko-KR" altLang="en-US" sz="1400" b="1">
                <a:solidFill>
                  <a:srgbClr val="A2A3A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표시</a:t>
            </a:r>
            <a:endParaRPr lang="en-US" altLang="ko-KR" sz="1400" b="1">
              <a:solidFill>
                <a:srgbClr val="A2A3A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40D0C21-6533-4859-9318-A6053223E203}"/>
              </a:ext>
            </a:extLst>
          </p:cNvPr>
          <p:cNvGrpSpPr/>
          <p:nvPr/>
        </p:nvGrpSpPr>
        <p:grpSpPr>
          <a:xfrm>
            <a:off x="7143155" y="1619370"/>
            <a:ext cx="2416918" cy="338554"/>
            <a:chOff x="6877340" y="1680767"/>
            <a:chExt cx="2416918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FCACAA2-0C45-413C-A3FF-8660BB0ACE36}"/>
                </a:ext>
              </a:extLst>
            </p:cNvPr>
            <p:cNvSpPr txBox="1"/>
            <p:nvPr/>
          </p:nvSpPr>
          <p:spPr>
            <a:xfrm>
              <a:off x="6970537" y="1680767"/>
              <a:ext cx="2323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00B05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목표 절제주량 설정</a:t>
              </a:r>
              <a:endParaRPr lang="ko-KR" altLang="en-US" sz="1600" b="1" dirty="0">
                <a:solidFill>
                  <a:srgbClr val="00B05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D92E588-9721-49AA-96A6-E998A0C7E688}"/>
                </a:ext>
              </a:extLst>
            </p:cNvPr>
            <p:cNvSpPr/>
            <p:nvPr/>
          </p:nvSpPr>
          <p:spPr>
            <a:xfrm>
              <a:off x="6877340" y="1782665"/>
              <a:ext cx="134757" cy="1347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89416EA-CA82-4540-9DBB-3A30F4BDBE1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74" y="1690849"/>
            <a:ext cx="3240000" cy="48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9A62E3-ACC4-467E-9168-1F02491F613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13" y="1692342"/>
            <a:ext cx="32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2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744</Words>
  <Application>Microsoft Office PowerPoint</Application>
  <PresentationFormat>와이드스크린</PresentationFormat>
  <Paragraphs>220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Wingdings</vt:lpstr>
      <vt:lpstr>맑은 고딕</vt:lpstr>
      <vt:lpstr>나눔고딕</vt:lpstr>
      <vt:lpstr>a옛날목욕탕L</vt:lpstr>
      <vt:lpstr>a옛날목욕탕B</vt:lpstr>
      <vt:lpstr>Arial</vt:lpstr>
      <vt:lpstr>한컴 바겐세일 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jaehoon</cp:lastModifiedBy>
  <cp:revision>45</cp:revision>
  <dcterms:created xsi:type="dcterms:W3CDTF">2013-12-13T13:55:35Z</dcterms:created>
  <dcterms:modified xsi:type="dcterms:W3CDTF">2017-12-13T10:03:37Z</dcterms:modified>
</cp:coreProperties>
</file>